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7" r:id="rId2"/>
    <p:sldId id="368" r:id="rId3"/>
    <p:sldId id="376" r:id="rId4"/>
    <p:sldId id="377" r:id="rId5"/>
    <p:sldId id="342" r:id="rId6"/>
    <p:sldId id="384" r:id="rId7"/>
    <p:sldId id="378" r:id="rId8"/>
    <p:sldId id="387" r:id="rId9"/>
    <p:sldId id="416" r:id="rId10"/>
    <p:sldId id="417" r:id="rId11"/>
    <p:sldId id="418" r:id="rId12"/>
    <p:sldId id="419" r:id="rId13"/>
    <p:sldId id="400" r:id="rId14"/>
    <p:sldId id="395" r:id="rId15"/>
    <p:sldId id="399" r:id="rId16"/>
    <p:sldId id="393" r:id="rId17"/>
    <p:sldId id="398" r:id="rId18"/>
    <p:sldId id="397" r:id="rId19"/>
    <p:sldId id="407" r:id="rId20"/>
    <p:sldId id="394" r:id="rId21"/>
    <p:sldId id="390" r:id="rId22"/>
    <p:sldId id="403" r:id="rId23"/>
    <p:sldId id="404" r:id="rId24"/>
    <p:sldId id="420" r:id="rId25"/>
    <p:sldId id="421" r:id="rId26"/>
    <p:sldId id="422" r:id="rId27"/>
    <p:sldId id="392" r:id="rId28"/>
    <p:sldId id="389" r:id="rId29"/>
    <p:sldId id="406" r:id="rId30"/>
    <p:sldId id="405" r:id="rId31"/>
    <p:sldId id="410" r:id="rId32"/>
    <p:sldId id="385" r:id="rId33"/>
    <p:sldId id="411" r:id="rId34"/>
    <p:sldId id="409" r:id="rId35"/>
    <p:sldId id="412" r:id="rId36"/>
    <p:sldId id="413" r:id="rId37"/>
    <p:sldId id="425" r:id="rId38"/>
    <p:sldId id="426" r:id="rId39"/>
    <p:sldId id="414" r:id="rId40"/>
    <p:sldId id="423" r:id="rId41"/>
    <p:sldId id="424" r:id="rId42"/>
    <p:sldId id="401" r:id="rId43"/>
    <p:sldId id="402" r:id="rId4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 autoAdjust="0"/>
    <p:restoredTop sz="77859" autoAdjust="0"/>
  </p:normalViewPr>
  <p:slideViewPr>
    <p:cSldViewPr snapToGrid="0">
      <p:cViewPr>
        <p:scale>
          <a:sx n="70" d="100"/>
          <a:sy n="70" d="100"/>
        </p:scale>
        <p:origin x="-1766" y="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E9230-69F3-4C6A-81D6-E66EA4936AB5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BC45E-2158-4C74-9787-E2EE30180D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332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實驗室成立</a:t>
            </a:r>
            <a:endParaRPr lang="en-US" altLang="zh-TW" dirty="0" smtClean="0"/>
          </a:p>
          <a:p>
            <a:r>
              <a:rPr lang="zh-TW" altLang="en-US" dirty="0" smtClean="0"/>
              <a:t>主要目的是為了研究嵌入式系統的應用</a:t>
            </a:r>
            <a:endParaRPr lang="en-US" altLang="zh-TW" dirty="0" smtClean="0"/>
          </a:p>
          <a:p>
            <a:r>
              <a:rPr lang="zh-TW" altLang="en-US" dirty="0" smtClean="0"/>
              <a:t>可以研究的主題非常多</a:t>
            </a:r>
            <a:endParaRPr lang="en-US" altLang="zh-TW" dirty="0" smtClean="0"/>
          </a:p>
          <a:p>
            <a:r>
              <a:rPr lang="zh-TW" altLang="en-US" dirty="0" smtClean="0"/>
              <a:t>主要是以</a:t>
            </a:r>
            <a:r>
              <a:rPr lang="en-US" altLang="zh-TW" dirty="0" smtClean="0"/>
              <a:t>maker</a:t>
            </a:r>
            <a:r>
              <a:rPr lang="zh-TW" altLang="en-US" dirty="0" smtClean="0"/>
              <a:t>的角度去切入</a:t>
            </a:r>
            <a:endParaRPr lang="en-US" altLang="zh-TW" dirty="0" smtClean="0"/>
          </a:p>
          <a:p>
            <a:r>
              <a:rPr lang="zh-TW" altLang="en-US" dirty="0" smtClean="0"/>
              <a:t>而機器人是我們實驗室重要的主題之一</a:t>
            </a:r>
            <a:endParaRPr lang="en-US" altLang="zh-TW" dirty="0" smtClean="0"/>
          </a:p>
          <a:p>
            <a:r>
              <a:rPr lang="zh-TW" altLang="en-US" dirty="0" smtClean="0"/>
              <a:t>今天以 </a:t>
            </a:r>
            <a:r>
              <a:rPr lang="en-US" altLang="zh-TW" dirty="0" smtClean="0"/>
              <a:t>Maker </a:t>
            </a:r>
            <a:r>
              <a:rPr lang="zh-TW" altLang="en-US" dirty="0" smtClean="0"/>
              <a:t>的角度來分享一些架設的過程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4CC51-802A-476F-92AB-DCA649333C4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64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BC45E-2158-4C74-9787-E2EE30180D7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53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遇到這種問題，後來我們使用公司開發的多功能子板。</a:t>
            </a:r>
            <a:endParaRPr lang="en-US" altLang="zh-TW" dirty="0" smtClean="0"/>
          </a:p>
          <a:p>
            <a:r>
              <a:rPr lang="zh-TW" altLang="en-US" dirty="0" smtClean="0"/>
              <a:t>就簡化掉大部分的接線問題。</a:t>
            </a:r>
            <a:endParaRPr lang="en-US" altLang="zh-TW" dirty="0" smtClean="0"/>
          </a:p>
          <a:p>
            <a:r>
              <a:rPr lang="zh-TW" altLang="en-US" dirty="0" smtClean="0"/>
              <a:t>也順便介紹一下這片子板有哪些功能。</a:t>
            </a:r>
            <a:endParaRPr lang="en-US" altLang="zh-TW" dirty="0" smtClean="0"/>
          </a:p>
          <a:p>
            <a:r>
              <a:rPr lang="zh-TW" altLang="en-US" dirty="0" smtClean="0"/>
              <a:t>這次機械人主題有用到的部分是，</a:t>
            </a:r>
            <a:r>
              <a:rPr lang="en-US" altLang="zh-TW" dirty="0" smtClean="0"/>
              <a:t>LCM</a:t>
            </a:r>
            <a:r>
              <a:rPr lang="zh-TW" altLang="en-US" dirty="0" smtClean="0"/>
              <a:t>模組和，</a:t>
            </a:r>
            <a:r>
              <a:rPr lang="en-US" altLang="zh-TW" dirty="0" smtClean="0"/>
              <a:t>I2C</a:t>
            </a:r>
            <a:r>
              <a:rPr lang="zh-TW" altLang="en-US" dirty="0" smtClean="0"/>
              <a:t>連接線的部分。</a:t>
            </a:r>
            <a:endParaRPr lang="en-US" altLang="zh-TW" dirty="0" smtClean="0"/>
          </a:p>
          <a:p>
            <a:r>
              <a:rPr lang="zh-TW" altLang="en-US" dirty="0" smtClean="0"/>
              <a:t>最常用的功能就是這個</a:t>
            </a:r>
            <a:r>
              <a:rPr lang="en-US" altLang="zh-TW" baseline="0" dirty="0" smtClean="0"/>
              <a:t> PL2303</a:t>
            </a:r>
            <a:r>
              <a:rPr lang="zh-TW" altLang="en-US" baseline="0" dirty="0" smtClean="0"/>
              <a:t>的 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外接模組，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常常遇到系統連線出問題的時候，我們只需要接上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線就可以直接登入系統，看是發生甚麼事。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BC45E-2158-4C74-9787-E2EE30180D7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51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遇到這種問題，後來我們使用公司開發的多功能子板。</a:t>
            </a:r>
            <a:endParaRPr lang="en-US" altLang="zh-TW" dirty="0" smtClean="0"/>
          </a:p>
          <a:p>
            <a:r>
              <a:rPr lang="zh-TW" altLang="en-US" dirty="0" smtClean="0"/>
              <a:t>就簡化掉大部分的接線問題。</a:t>
            </a:r>
            <a:endParaRPr lang="en-US" altLang="zh-TW" dirty="0" smtClean="0"/>
          </a:p>
          <a:p>
            <a:r>
              <a:rPr lang="zh-TW" altLang="en-US" dirty="0" smtClean="0"/>
              <a:t>也順便介紹一下這片子板有哪些功能。</a:t>
            </a:r>
            <a:endParaRPr lang="en-US" altLang="zh-TW" dirty="0" smtClean="0"/>
          </a:p>
          <a:p>
            <a:r>
              <a:rPr lang="zh-TW" altLang="en-US" dirty="0" smtClean="0"/>
              <a:t>這次機械人主題有用到的部分是，</a:t>
            </a:r>
            <a:r>
              <a:rPr lang="en-US" altLang="zh-TW" dirty="0" smtClean="0"/>
              <a:t>LCM</a:t>
            </a:r>
            <a:r>
              <a:rPr lang="zh-TW" altLang="en-US" dirty="0" smtClean="0"/>
              <a:t>模組和，</a:t>
            </a:r>
            <a:r>
              <a:rPr lang="en-US" altLang="zh-TW" dirty="0" smtClean="0"/>
              <a:t>I2C</a:t>
            </a:r>
            <a:r>
              <a:rPr lang="zh-TW" altLang="en-US" dirty="0" smtClean="0"/>
              <a:t>連接線的部分。</a:t>
            </a:r>
            <a:endParaRPr lang="en-US" altLang="zh-TW" dirty="0" smtClean="0"/>
          </a:p>
          <a:p>
            <a:r>
              <a:rPr lang="zh-TW" altLang="en-US" dirty="0" smtClean="0"/>
              <a:t>最常用的功能就是這個</a:t>
            </a:r>
            <a:r>
              <a:rPr lang="en-US" altLang="zh-TW" baseline="0" dirty="0" smtClean="0"/>
              <a:t> PL2303</a:t>
            </a:r>
            <a:r>
              <a:rPr lang="zh-TW" altLang="en-US" baseline="0" dirty="0" smtClean="0"/>
              <a:t>的 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外接模組，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常常遇到系統連線出問題的時候，我們只需要接上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線就可以直接登入系統，看是發生甚麼事。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BC45E-2158-4C74-9787-E2EE30180D7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51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8113" y="2065563"/>
            <a:ext cx="5339837" cy="195943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113" y="4359451"/>
            <a:ext cx="5159829" cy="74322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5725-57BF-4F48-A842-F68BC1981192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950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36" y="332470"/>
            <a:ext cx="5241471" cy="614588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6035"/>
            <a:ext cx="78867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173787"/>
            <a:ext cx="2057400" cy="365125"/>
          </a:xfrm>
        </p:spPr>
        <p:txBody>
          <a:bodyPr/>
          <a:lstStyle/>
          <a:p>
            <a:fld id="{8C1A5725-57BF-4F48-A842-F68BC1981192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194651"/>
            <a:ext cx="30861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203721"/>
            <a:ext cx="2057400" cy="365125"/>
          </a:xfrm>
        </p:spPr>
        <p:txBody>
          <a:bodyPr/>
          <a:lstStyle/>
          <a:p>
            <a:fld id="{4D2C7603-A4BA-4690-B560-C70D456D6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029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A5725-57BF-4F48-A842-F68BC1981192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C7603-A4BA-4690-B560-C70D456D6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091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57.jpeg"/><Relationship Id="rId7" Type="http://schemas.openxmlformats.org/officeDocument/2006/relationships/image" Target="../media/image8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59.jpeg"/><Relationship Id="rId4" Type="http://schemas.openxmlformats.org/officeDocument/2006/relationships/image" Target="../media/image81.jpeg"/><Relationship Id="rId9" Type="http://schemas.openxmlformats.org/officeDocument/2006/relationships/image" Target="../media/image8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86.jpeg"/><Relationship Id="rId7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Relationship Id="rId9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18113" y="1466833"/>
            <a:ext cx="5339837" cy="195943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Maker :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App inventor 2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with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4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Raspberry Pi + Python</a:t>
            </a:r>
            <a:endParaRPr lang="zh-TW" altLang="en-US" sz="4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725" y="4109072"/>
            <a:ext cx="6458344" cy="1660349"/>
          </a:xfrm>
        </p:spPr>
        <p:txBody>
          <a:bodyPr>
            <a:noAutofit/>
          </a:bodyPr>
          <a:lstStyle/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ITTRAINING</a:t>
            </a:r>
          </a:p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Engineer: Song Yang</a:t>
            </a:r>
          </a:p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Homepage: http://www.ittraining.com.tw</a:t>
            </a:r>
          </a:p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Blog: http://blog.ittraining.com.tw</a:t>
            </a:r>
            <a:endParaRPr lang="zh-TW" altLang="en-US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20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 descr="https://cdn.sparkfun.com/assets/parts/2/7/1/5/09238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30" y="2735941"/>
            <a:ext cx="1850571" cy="185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ecx.images-amazon.com/images/I/51Sq6Ylk3k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2" t="67657"/>
          <a:stretch/>
        </p:blipFill>
        <p:spPr bwMode="auto">
          <a:xfrm>
            <a:off x="155575" y="4720771"/>
            <a:ext cx="3195442" cy="187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 Basic Device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9535" y="1451000"/>
            <a:ext cx="78867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TW" dirty="0"/>
              <a:t>GPIO</a:t>
            </a:r>
          </a:p>
          <a:p>
            <a:endParaRPr lang="zh-TW" altLang="en-US" dirty="0"/>
          </a:p>
        </p:txBody>
      </p:sp>
      <p:pic>
        <p:nvPicPr>
          <p:cNvPr id="4098" name="Picture 2" descr="https://encrypted-tbn2.gstatic.com/images?q=tbn:ANd9GcQMM9_xBTc1OvRH4ee7BrsMb_GyPCjztIN7Dh7Nv3wBzm0czsR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2" t="15098" r="26491" b="29569"/>
          <a:stretch/>
        </p:blipFill>
        <p:spPr bwMode="auto">
          <a:xfrm>
            <a:off x="454930" y="2202096"/>
            <a:ext cx="1251857" cy="9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QTEhQUEhQUFRQXFxUYFRcXGBcXFBccFxgXFhcVFBcYHCggGBwlHRYVITEhJSkrLi4uFx8zODMsNygtLiwBCgoKDg0OGxAQGiwkHyQsLC4sLywtLCwyLCwsNSwsLCwsLCwsLCwsLCwsLCwsLCwsLCwsLCwsLCwsLCwsLCwsLP/AABEIALYBFQMBIgACEQEDEQH/xAAcAAABBQEBAQAAAAAAAAAAAAAEAAEDBQYCBwj/xABKEAABAgQCBAoECwcCBwEAAAABAAIDBBEhEjEFBkFREyJhcYGRobHB8Acy0eEUIyQlUmJjcnOisjM0QpKzwvGDwzVTZHSC0uKj/8QAGwEAAgMBAQEAAAAAAAAAAAAAAAECAwQFBgf/xAAtEQACAgEDAgQGAgMBAAAAAAAAAQIDEQQhMRJRBSNBYRMicZHR8DKBscHxM//aAAwDAQACEQMRAD8A8oC6auQum8imTJmBTtQ7EXB8hMZLDG4exS8p2+elNDh12IhgspCIr+e64Sz3qUi3mq4wro6b+InwcFItUlEqeQtZQ5EVETDbdQgIqA3z5CCm+eIknBn/ACT7UzG3215yPPPyoiGz3UFufNdBm7tzXC1D+Y8/O3cFiw+T29qAiU8+KtXtQMegPst4LOjZo7MvBAwbkXDZyKCF58hFBp8+1KTL9RN8HBZ5oeitE7m9K7DOjftT4erzkq2yuNiTQBMM6tnP7UoTOSw3dG8IiZFaD2+e1SQ2UIFKmxoBS180nLCO7RvFMj+Dt2jsA5K2uuXQxsyzpc9iKea1tcdWeS4FDur0HqrVV9TNcUQU4p596hAR0QENPvrbpQSIyyem0NScUJJMUlI6/SOho7eZEqCYClB7nK8Qr+XJWRAoiFLFUbgtJ5WXJySuSnPOuUytgU/6w5vEpJpz1uj2pJFT5LBdtKjBXTSpkieGbo2EeXnQMFWcoOYediYBMBx5adFeXeiGiuY5sh0XXUszdfkt2BFcGabB0X6hdNCAnt5+oV71yBz+dwCMdCz89yGwco8F0dLwRm9jkjcOtLCug3lHR71O2Hb/AAtyRzLbVFgRCLlWV5tvkqOO26LkRln1lJrZlOqt8nKCA08vMuTaymI50sC85c8yZwOoHc3aQPHsVbNm/J1K3e1VWkh0ed6gjXpJeYiKVFTfuqjWjk96DkM7V88hVjDh8l/O5RlyadXZ87yc8GeTwTO6Ouh6N6KMLf7/AGqFzdgHnmKqZmqszIDjULhX2eN+lECWIFb9vfftSDKvA6cwOw5o2aY6nGJG+gOE9GxZ5z3SPYaNeWiuMQW7urI0871zDoSPceSllLEZQcYcwItz3XEA0pWnSadW5PO2xujHfc7mYVAbDl8+yyrFe6SFGHMVHmpVEUqZZWT2GjglWmMkkkrzUOoJo2UyGnVKHJzfE9qcgD1E7kUsRqiLd60nkZHBC4K6TFMqYDOet0e1JKcHG6B4pJFT5DgpGhchdhSJEkLNXEk2uWXnaqVhVzoptSNvRyJgXstCoARWuY3Dn/wi2wenOnkc59y6kJQGtb9FAN9vVRYGylt4zO4esD1GtVJEGyumYdq+FQqzDfvy7FdzUK1+0e256FVRaYrd1O5b9K98EJ/xZHDbf3VRDXbPPYopeHevsUzSPPvXUitjzupnmfcHmBy+1TyA2XTRx5ySkSakexV27Rb9iM5uVDDiugPcmAXRXlrG8nKInhVmlm2CtSqrTGzf52IizTpP/WJFowZq2hBVWiBcq4ARInrX5rOwoow87F21OQs8lgzQeGDS7fjGjLmtZEz7Km1xsvTLkFyo9Fgujih6LnuBVtCky51yDxiN381/PWuffaoTy3wj6DoYeVH6FM6BTLbyEefcooMO9jzi46qhbOJowObhIvy+cudZyLKUfhucJzIIpTmVNGsjblI6cIA2m20YK12Z9Zp1rPELR618Utbt7erz3rOFbdI81J9z1WlXlI5TpJlqLx0LOIlCx7lThycnxaXyKPcEconqdwUT1oR5eSIH5rgruIuFIoYFN+t0DxTJ5z1uj2pJFL5DgpGLhq6DVIkTwwFc6GbelB2Klhqz0ZFo8V89CkBv5CBxbAe3myty966iQcJsRzVyryHpuidGy4LAQBfZfpJrl1qQy98stl+ilO9ESoAjtFM+wBvis1OetW11t48PiZUpltHKaDJYDSzvjKA1FV0NNyGMpoOlxmpYbbpSBxNF8x3IqFBNc+wLrLg8bfZ0zknyCTLKH3UGxCSj/jFY6RJANej/AAqmAaOB5VRqFmODVpV10S+mC7amcp4Da8q5iQT59y8tY8SaObh4yROCo9MHjUV/Fb2LNTz8T3c/uUaXk26JYty/Qn0KDiNTsyV0AqHRr6RByrQNCc2LXLzc9zloXLnUBKkAQs++jedVZyZqYOc1FepJqzExTNRy+aLYScqQ+9c7im3pvksXqUflbM6GvcV6XLS9HE1qKGl7ebLzPjNvw7cd4/k+k6THQkV0xFJNriv1gOWvuVPPy1YxAF61OzPZsotIJc4tlO87T3IH4P8AGvfnQVuNwtfZdc/T6hQbx2/B0oJGF1seDHoNg39KpKIzSUTHGcd5PuQzgvX6ePRXGPseopj01pexGmKdKivLGMhIiKKHiKcDg+JS6pY7Az1A8KeIoHrQjgWED1wVI8LnCpGZgE563QEk0563QEkih8hwUzCh100qRIPhjz52oyBB3e9V8J6tZR1edDA9G1ZfjhNtWgoam4pnfztVtwINAR1jpoLqg9HktHfFLWD4oeu91mg7BT+I8g6V6yzRTAKF999G+xQy0yDR51p1xZCJBqKctekLzmNCJJJtVb7X18ZsXgv4DcOGTtlqbRtWFjgixK6ujlmIY2DNDHYCO7vV7gQOr+jobcMaPidW8OGDhxAGmJ7hcCtaAblsBpiXczA6Uh03sqHjcQ65qt/xJJLEcnk/E6q3qH86T+j5/ow2lH8bDUctFDDhNO8dFVPpzRzYbhEhvL4byaEijmOFyx4yrS4IzUEqVKU1hyLLKnTTHpf2LmQvQDzTnRcSWdU0DiOmnd3IbRsm0ceISG1o1ozcRnc5Ab1t/hkoyEGiXa6opckuNr8Y1NV4vxG9/Ewnz9f9EdJpVZFuTx+9jAaRDgDkCegBUXAgesans61o9P6OaPjIbnFlaFrvWYcwCRmKZFZmK8A0VlC+RbkFBxk1+/ckZCbUFpwnl9quoVTcdl1TwIWPK5yAFyVptDaPgQHYZuK8morDhAHBvxvdt5AOlTmRnW7N88d/yCvBOYPUqqchl7srDethpeUlY3Fk4r2vvxYtg/bRrthzzzWNLS00NnA0I3EWNVQ8o06On4dvV1J9nyFaGh8HGY47HDmXrLWitd4FLryySbkvTNWnOiQGl4w0q2pycBkW7wvM+OVTs6Zx9Nmew0ksR3O3MWc1hicDLvOTohIA5P8AC2rpSoOEg8mR6l53rXOl7jajW2FRe3OuZoKZyuXUtufZ49/qdrQ+ZYl6epg3C4N87LqLCIrzruddxijJWRiTH7KG55/ioLA85sOkr23VhJvg9T1KKy+CqIXCuNLauTEu0OjQ3NabA2I6S0kBU7irITjJZi8iVkZLqi017CUb2KQKOM6inE5GrjFbyBokNDmikixEJEirTFHnbZxT2He/kQ7nLl7lw5yngxynkGmjxupMmmPW6kkil8ha7qo0+JSGTserHR8e4VO0oyWiUQM971Fo2FDpbignlLruPnYFpXTAxZmnIsPqrHsxhIFm1rkLC62EaScBVsWD/PQ9qqsWJETOa2OBhursNRXqNOg9gXmGkIwJK2Otk+eCiVINCMjUXcBZefRY1arZS3HDRKKNc+YuMuK1jRzBoACMlNLcG4OABzseUUTzOrEd3BFgY7hIbXjjsB4wsKOIvRDs1WmSP2WVycbABtvxl2IWxccNo8/qtDF3KzLzkE0vNB0vGNB6zHDkOIA9jj1rMwZ5zTyK+0zKRIUsREZhxULTUHEMTDsPNuzWVBWLUzb2XB1KdPB09DWx6HLzQLIJcBQwwRltzNeeqJh6RwPa4UIa6tNh3oOBo6PFZL4YbnNEMNYRQCgqSMxtqjIeq82RaA/s8SvPamiLsy2cC6q6uxxrTaz6L8EemNIt4CO+gqTWlTkKEdvevMJzSDi6oW403o6IyUmHuaQ0VbiJbnUCgFanIrzWt1pqrUY7PJ19BRmHxJrdmw1MnyY1/wCFjnDnsAegkHoV/a5rcmp33WT1PoIkQmtBDOXK4HuBWl4IGhrbmSsSyZPFaYRjlbFoyND4GhFIgdUO5LZ9qoddtLMbMWF3MY53OQW/216VNFaAbm3Ssrrk+s0abGQx2V8VCMFKWWT8JipQefb07Z/JqNV51sRzQXG5G3ZtFF6vo6LS1a2HJTk5gvAtT2n4XCI2Yyafcd4kL1SQ0ySaYr4iK5i221T2Lj+M6Lrqaj+8npKXhG8bFGEnIjJeea8RQImLLE2pvmQaG3NRWc9p4stY9JHeFgNfJ4vfBOXFcaA7yPYud4RobFJdSwsff3/0dDS3/Bm7FvgHk4YiRWtJzN+YVJp0BXE1NOFmmjG+q1tmgb/eqDV2KXRQMzQ033tTtVhMxnNBaRe4Ndl9q9DZXv0npqb46lKa+xfyceM6C57YhLAcL2E1aRTa02IWV0pADX8WzXAOaN1cx0EFTy0+5rSKmhzpavOgtMTJGD7viUV1OLwhWtadOyXHsROdRV8xM0Q8eMTtQj3LZCvB5jWa92vZEkSMUOXJErlWnLlJvkRKYpFNVMiDxs06aNmUlEgFVTJEpiVIkdNKmabHmKGBVnq9JiPMQoTi5rXE1LQC4UaXWB+6gD6Q0LGDIcPKzGi9NgG9HT2n3sbcMqS1o53Ggt1noVLpOUe6QiiG0vcWs4o4pI20Jt0LF6kaMi/Cw50KMwMoTjqWkB1SfVAtQdaHFEtit14mavnKeqIjQKZWiNHfVYmEcRA3kDrst1pvRLokKdLg2FhdEc5xdicXNdwvB4Wni1pt7Vk9TIcJ05BEfDwdTXHZpOE4QemnTRaG/mWA4PXZMVYwGtmMFKVyaNi6mYrXRmSsN3HeC6K6+JsMZtF7OdlyA1Qmser3Cth8CXGhNCwsOYaLhz2n+Hec8lm5fVyNDmobXGNDJeKPEJ+e6oNL5esVpjFNZyUOcM4YR6U3gBrAKBgAtYXIIA5g1eaRItAvYvSBIQeBmIkZwDsB4JrnAVeA3CWCtSRlv6M/HJCCIkeDDd6r4sNjtnFc9rXX2WJWa2WEkicJZjn6nuOhBSVgCn8H9zl3pDSPB4IbHUjxiGsrk0ZGI4baXoNp6VxpzRDjLw2QS8BhAbgIc6lCKHE5tr51JsLbVmpnVmOMDyYhP0wxj3Cm4tcTXkqufZKLmc+yxdS2eCw9IsJsLRroTa76nN1+M5x2kl1Sd5Xh5evofWTRcIyY+FxCWMgkPc9wYHOw8XGSah2INoBW9l85hXRafBuhLOyPQfRBDLpou+jhv/4xfYvWXzLwSGuIG7MHoXn3oV0YCyLHq4OEUwyB6pAY0iu41ebo3TWkJlkaND4aCWgusCwOA3VJaa03KE2msFV1iSeTRxZh03Ha1oHBQHgueGjjPbQiE00yFi47bDevHPSFErpKa++0dUNg8F6j6PmxSHtHB8E2rjQ1cHGlDZxtY5rzT0l6OECdIxFxiMZEcTYAuLm0bYWo1uaI4zsWVtY29Qj0XNxT7b0pDiGv8o8V7qyCXXbhxHMlrTXdcheVehzQGMRJrjVBdDAo3AW0a4mpNa1tusVo9K6VnocSJDhiC4VcGlr2cIBcDiYsQdTe3Peq7HB5Usf2a0ng1D4EOMXCJDhOayoc7A2hcMwDtA28pXh+t8YcM2lAMFgMhV78l6hqw+ZdIxIZgODodWsJIDohc5xdWtKEE55XXmPpA0VEgRILngND4eFra1cODPGxEW/jGSVca4SUY4X0LFlVt+5YejeXbFm8LwSODebEg2LaEEXC3eldTIVi3hXAkVGNuIb7ubdZP0OSbuFiRrYcJhi4xVq0mo3ZX51uNO64w4eOGWuEVtRWgpXn9yhcsvY6ejsvil0GcndVobYMaKx8SkLeGnEQQKWplUX5DZYTTzuMwfZjvcvU9MT0M6NbwLqtfRlTUXBOOtb5hy8n1nqIjdowNAcAcJpWtCRe9uhSpXcv1mosnp5dXHUVEQqMuXLnLglajzzY5KVVzVKqZEeqaqaqSBEMXMpJomZSUSIQVynK5UiR0iJCcfBiMiQnFkRhq1wzB6bHbY5oYLoFAHr2pev0edc6UmoUF8N0J5c5gcxxwUNxiLcyMgFD6PtOwqzcdksxpgwsQBfjJBxOpjwAtPEzvzLNei4hsaYiurRkAi1K/GPa2tyNyl1Eh/I9KGo/YNaKkCpwRzZNIZHpj0gzUwyMwiDDZFLsWBhxAOsWBznHZYmlbnKqzkMoRStKEwRudW5uIzR849r3AsdBDDU8W5rhrl6yJ1I09MxZ1jYkeI5pa/EKgVo2grQCuzqVPouaLdGzIFKOitB27IftTajzYhzDolCcEJ5A5asF+ShK0qeyQdMXvgqNLz0SK8uixHxDV1C9znkCpNAXGw5FVxERFdUlDPWeTywZsdSdIxmyukCIj/ioDXQgXEthupE4zGk0bkMtyE0TrnPRI8tDfMvLDGhAtAYKgvaCKtaDkSm1TfST0maV+JYOsRvcqrU+EHz0sD/zA7+QF47WhVuKfKK+hZ4DfSFpOK+dmIbosQw2vAbDL3GGKNbkytBfkWWVrrVFxTkyftog/lOHwVUjgkW2rmmJiBFZwEVzKvaKChYS4hpJY4FpNLVotzrhr/NS85GhQiwtDWjjBx9ZoccnDevPtAtrMy4+2hfrarLX51Z+YI3s7IbBRJxT5IyrjLlG0fr3Mt0aJpjJeHFfMCEMMM4cGB7iSHONXYm55LzbSuk4szFdGjvL4jqYnUArQUFmgAWGwLRaW4uh5Nu18aI/q4QeIWSRGKjwNJItdD6yTUoD8GjvhitaChbXfhcCPbQbl6prN6R4spEZAiQYcwx0vCc/GcBJeHYw4BpaQRS2HfvovGoELE5rfpOa3rNPFaz0pxQdIPArxWQ235BWnLmFXbVCzaS/f6LIto3MX0hNlpCDHgSUGH8IiPrDa7C0YC5uLiMbUnANgzXnGtWs8Wee10UNa1mIQ2tqaBxBo5xPGPFArbJH60ODdHaNZUVwveQPr1cD1OKyjU4VQjwiTk8YNjqVroZEYeBbEBdUnEWuoaVGRrlbJX+sGkpeIWxjGisMUcIGvbjoDagwk0XmjSr7WxjofwdpsWwGg5EVBdWhFt3WESrTZu02sspy12wbue0xLwpKWhxIwqQ59GsxYmuNQC3DRljnQHM51WJ1403CmYrTBxYQDmMIqSLNGywCWvJwxIEMZMlYA/Ka93esySiFSjuR1GtlYnBcP/v+TlxXBXRXKtMAkydMgQinomSTAhiZlJKJmkokSZMnTKRIeqVUycIA2no4ynichL16iXA9YXWpg+btJndDaeesOM2n5qqLUU0ltJu3SwHXj9il1PPzbpT7g/SfajI0ZAFdhQhdh6BGnkj82Rj9uO6Cn1IvMP3cDEJ6HQ1FLmminnfM0/Kw+C61KPxsZ26Xi97T4KWeBlHs5aBQxCu2G1FHEKTAvtB2kNIHeIA6on/0UFqb+/S9Pp/2uqi9FH5unT9eCPzsQupf79A+87+m9REBawH5VM/jxv6jlXozTLqzEc74sX9bkGgC01VZWclh9qzsNfBc6zRi6bmSf+dEHQ1xaOwBE6lNrPS/3j2McVW6UdWPGO+JEPW8oD0NDrS4/AdGD6kY2/06dNysrRajXA0l9HN3S+L+YQz4FZdAMN0M2sxAG+LC/W1W2v8AExaQmDys/Q0+KrtWm1nJYfbQj1PBPYFNrhErOzB+uR1ADwS9SS/iWetwHASB3y4tuoGe3sWaaVpdeaASTd0qw9dP/VZgIQ5c/Y6BWl17j4o7Gni4YTRc1AqXGtvNlmQrrXMn4QQTUiHDH5femCewd6QpnHNC9aQm158T6flwrMEq51uPyp/I2GPyBUhQJvcRKZMmQRHqmSSQA6VUySAIn5lJJ+ZSSIkqSZJMkdBMmCSANhqjaQ0od8OEP6h8Qp9VT816R5v7W+1QavmmitIHe6G3u9q61cPzVP8AR/toGZGqVVwnTEaYupopvLMnsb7k+pr6GZP/AE7+4+xQzTqaMgDfGcf6o8FJqgeLNndLu7nIGUQNAEzjVNsUbkCL+Qd82zfLFg9hYotSBWegc7v0OXcpbRsxyx4Y7GFLUEVn4P8AqfockMp9JGsaL+JE/UUMpZp1XvO9zj1uKiQI0GoLaz0HkDz1McqCPExFzt5ceskrRej+02XfRhRXdQHtWZ2dCA9DVa/CkSVZsZKQh+Z/gAswtR6R/wB7a36MGG39R8Vl0A+S51OHy2X+/Xqa4+CG1lfWamT9rF7HEeCO1FbWegf6n9J/jRVWknYo8U/Siv7XlIfoaH0h2mITfoy8MfmesuCtL6RT8spuhQx3nxWZTB8ksIcZvOO9W+tJrOPH4Q/Iz2qolP2jPvs/UFaadNZ5/wCJDHYwIAWtb6zUX/w/Q1VJVjrOflUbnb+hqrKoBjJJJIEMnCZJADpJkkAROzSSdmkkRJUkkkyQkkySANfoy2hpo/SmIbeoQz4paCPzVP8A3mDrMNKCMOhH/XmgerCP7U2hv+ETx+0hDrdCQMydUqpkqoEaCdd83S4+0d3xlLqqfip4/wDTnueh58/IJXlfFPU548VPqv8AsJ/8CnZETBGfJXJKVU1UAaCHbRb+Wab+j3Lv0eN+XQzua7wHiuIltFs+tMnsa9Sej40myd0J56ixIZmQUkm5JEoImj1HdhiTL/oysY9gWfloWJzG73NHWQFf6pikKfdulnD+aoVRoZtZiAN8WEOt7UDLj0gvrPxuQQh/+bD4rOK813dWemD9Zo6mNCo0A+TS+j0fLGncx57h4qigceK360Qfmd71fagGkeK76MCI7qcxUmhRWPA/FhfragfoXGv8Ss9F5BDH5GnxWeV1rq6s9HPKwdUNgVJVAPkL0U2saEPrs7wi9KGs6/8AGaOotHgotXWVmoA3vCUV1Zs/9x/uIAWsJ+Uxecfpaq9G6cPyiN989lvBAoE+RJFKqSAEkkkgBJJkkARuSSckkRO8SWJJJMYsSVUkkAayZi00NCbe8y4n8y70Q75nnfxoP6oSSSRIyKRKSSZEvtKD5DJcpj/r96n1Z/dp/wDCaOyL7E6SGSM1VMSkkgiaKa/4XB/7h/c9LUR1Jh/4MT+1JJBL1M4E5TJIImi1cNJTSB+yhjrfRV+rbazcv+LDPU4HwTJIH2OtZn1m5g/av7DTwVamSQDNRqTZs47aJd3aCfBU+rrazUuPtYX6gkkgfYI1tPyyP9/+1qqAkkkJ8ltqoPlkD71eoFCybqzDDvjN7XhJJN8DOtNfvEX77kEmSQJ8iTpkkAJOmSQAkkkkARlJJJIi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8" descr="data:image/jpeg;base64,/9j/4AAQSkZJRgABAQAAAQABAAD/2wCEAAkGBxQTEhQUEhQUFRQXFxUYFRcXGBcXFBccFxgXFhcVFBcYHCggGBwlHRYVITEhJSkrLi4uFx8zODMsNygtLiwBCgoKDg0OGxAQGiwkHyQsLC4sLywtLCwyLCwsNSwsLCwsLCwsLCwsLCwsLCwsLCwsLCwsLCwsLCwsLCwsLCwsLP/AABEIALYBFQMBIgACEQEDEQH/xAAcAAABBQEBAQAAAAAAAAAAAAAEAAEDBQYCBwj/xABKEAABAgQCBAoECwcCBwEAAAABAAIDBBEhEjEFBkFREyJhcYGRobHB8Acy0eEUIyQlUmJjcnOisjM0QpKzwvGDwzVTZHSC0uKj/8QAGwEAAgMBAQEAAAAAAAAAAAAAAAECAwQFBgf/xAAtEQACAgEDAgQGAgMBAAAAAAAAAQIDEQQhMRJRBSNBYRMicZHR8DKBscHxM//aAAwDAQACEQMRAD8A8oC6auQum8imTJmBTtQ7EXB8hMZLDG4exS8p2+elNDh12IhgspCIr+e64Sz3qUi3mq4wro6b+InwcFItUlEqeQtZQ5EVETDbdQgIqA3z5CCm+eIknBn/ACT7UzG3215yPPPyoiGz3UFufNdBm7tzXC1D+Y8/O3cFiw+T29qAiU8+KtXtQMegPst4LOjZo7MvBAwbkXDZyKCF58hFBp8+1KTL9RN8HBZ5oeitE7m9K7DOjftT4erzkq2yuNiTQBMM6tnP7UoTOSw3dG8IiZFaD2+e1SQ2UIFKmxoBS180nLCO7RvFMj+Dt2jsA5K2uuXQxsyzpc9iKea1tcdWeS4FDur0HqrVV9TNcUQU4p596hAR0QENPvrbpQSIyyem0NScUJJMUlI6/SOho7eZEqCYClB7nK8Qr+XJWRAoiFLFUbgtJ5WXJySuSnPOuUytgU/6w5vEpJpz1uj2pJFT5LBdtKjBXTSpkieGbo2EeXnQMFWcoOYediYBMBx5adFeXeiGiuY5sh0XXUszdfkt2BFcGabB0X6hdNCAnt5+oV71yBz+dwCMdCz89yGwco8F0dLwRm9jkjcOtLCug3lHR71O2Hb/AAtyRzLbVFgRCLlWV5tvkqOO26LkRln1lJrZlOqt8nKCA08vMuTaymI50sC85c8yZwOoHc3aQPHsVbNm/J1K3e1VWkh0ed6gjXpJeYiKVFTfuqjWjk96DkM7V88hVjDh8l/O5RlyadXZ87yc8GeTwTO6Ouh6N6KMLf7/AGqFzdgHnmKqZmqszIDjULhX2eN+lECWIFb9vfftSDKvA6cwOw5o2aY6nGJG+gOE9GxZ5z3SPYaNeWiuMQW7urI0871zDoSPceSllLEZQcYcwItz3XEA0pWnSadW5PO2xujHfc7mYVAbDl8+yyrFe6SFGHMVHmpVEUqZZWT2GjglWmMkkkrzUOoJo2UyGnVKHJzfE9qcgD1E7kUsRqiLd60nkZHBC4K6TFMqYDOet0e1JKcHG6B4pJFT5DgpGhchdhSJEkLNXEk2uWXnaqVhVzoptSNvRyJgXstCoARWuY3Dn/wi2wenOnkc59y6kJQGtb9FAN9vVRYGylt4zO4esD1GtVJEGyumYdq+FQqzDfvy7FdzUK1+0e256FVRaYrd1O5b9K98EJ/xZHDbf3VRDXbPPYopeHevsUzSPPvXUitjzupnmfcHmBy+1TyA2XTRx5ySkSakexV27Rb9iM5uVDDiugPcmAXRXlrG8nKInhVmlm2CtSqrTGzf52IizTpP/WJFowZq2hBVWiBcq4ARInrX5rOwoow87F21OQs8lgzQeGDS7fjGjLmtZEz7Km1xsvTLkFyo9Fgujih6LnuBVtCky51yDxiN381/PWuffaoTy3wj6DoYeVH6FM6BTLbyEefcooMO9jzi46qhbOJowObhIvy+cudZyLKUfhucJzIIpTmVNGsjblI6cIA2m20YK12Z9Zp1rPELR618Utbt7erz3rOFbdI81J9z1WlXlI5TpJlqLx0LOIlCx7lThycnxaXyKPcEconqdwUT1oR5eSIH5rgruIuFIoYFN+t0DxTJ5z1uj2pJFL5DgpGLhq6DVIkTwwFc6GbelB2Klhqz0ZFo8V89CkBv5CBxbAe3myty966iQcJsRzVyryHpuidGy4LAQBfZfpJrl1qQy98stl+ilO9ESoAjtFM+wBvis1OetW11t48PiZUpltHKaDJYDSzvjKA1FV0NNyGMpoOlxmpYbbpSBxNF8x3IqFBNc+wLrLg8bfZ0zknyCTLKH3UGxCSj/jFY6RJANej/AAqmAaOB5VRqFmODVpV10S+mC7amcp4Da8q5iQT59y8tY8SaObh4yROCo9MHjUV/Fb2LNTz8T3c/uUaXk26JYty/Qn0KDiNTsyV0AqHRr6RByrQNCc2LXLzc9zloXLnUBKkAQs++jedVZyZqYOc1FepJqzExTNRy+aLYScqQ+9c7im3pvksXqUflbM6GvcV6XLS9HE1qKGl7ebLzPjNvw7cd4/k+k6THQkV0xFJNriv1gOWvuVPPy1YxAF61OzPZsotIJc4tlO87T3IH4P8AGvfnQVuNwtfZdc/T6hQbx2/B0oJGF1seDHoNg39KpKIzSUTHGcd5PuQzgvX6ePRXGPseopj01pexGmKdKivLGMhIiKKHiKcDg+JS6pY7Az1A8KeIoHrQjgWED1wVI8LnCpGZgE563QEk0563QEkih8hwUzCh100qRIPhjz52oyBB3e9V8J6tZR1edDA9G1ZfjhNtWgoam4pnfztVtwINAR1jpoLqg9HktHfFLWD4oeu91mg7BT+I8g6V6yzRTAKF999G+xQy0yDR51p1xZCJBqKctekLzmNCJJJtVb7X18ZsXgv4DcOGTtlqbRtWFjgixK6ujlmIY2DNDHYCO7vV7gQOr+jobcMaPidW8OGDhxAGmJ7hcCtaAblsBpiXczA6Uh03sqHjcQ65qt/xJJLEcnk/E6q3qH86T+j5/ow2lH8bDUctFDDhNO8dFVPpzRzYbhEhvL4byaEijmOFyx4yrS4IzUEqVKU1hyLLKnTTHpf2LmQvQDzTnRcSWdU0DiOmnd3IbRsm0ceISG1o1ozcRnc5Ab1t/hkoyEGiXa6opckuNr8Y1NV4vxG9/Ewnz9f9EdJpVZFuTx+9jAaRDgDkCegBUXAgesans61o9P6OaPjIbnFlaFrvWYcwCRmKZFZmK8A0VlC+RbkFBxk1+/ckZCbUFpwnl9quoVTcdl1TwIWPK5yAFyVptDaPgQHYZuK8morDhAHBvxvdt5AOlTmRnW7N88d/yCvBOYPUqqchl7srDethpeUlY3Fk4r2vvxYtg/bRrthzzzWNLS00NnA0I3EWNVQ8o06On4dvV1J9nyFaGh8HGY47HDmXrLWitd4FLryySbkvTNWnOiQGl4w0q2pycBkW7wvM+OVTs6Zx9Nmew0ksR3O3MWc1hicDLvOTohIA5P8AC2rpSoOEg8mR6l53rXOl7jajW2FRe3OuZoKZyuXUtufZ49/qdrQ+ZYl6epg3C4N87LqLCIrzruddxijJWRiTH7KG55/ioLA85sOkr23VhJvg9T1KKy+CqIXCuNLauTEu0OjQ3NabA2I6S0kBU7irITjJZi8iVkZLqi017CUb2KQKOM6inE5GrjFbyBokNDmikixEJEirTFHnbZxT2He/kQ7nLl7lw5yngxynkGmjxupMmmPW6kkil8ha7qo0+JSGTserHR8e4VO0oyWiUQM971Fo2FDpbignlLruPnYFpXTAxZmnIsPqrHsxhIFm1rkLC62EaScBVsWD/PQ9qqsWJETOa2OBhursNRXqNOg9gXmGkIwJK2Otk+eCiVINCMjUXcBZefRY1arZS3HDRKKNc+YuMuK1jRzBoACMlNLcG4OABzseUUTzOrEd3BFgY7hIbXjjsB4wsKOIvRDs1WmSP2WVycbABtvxl2IWxccNo8/qtDF3KzLzkE0vNB0vGNB6zHDkOIA9jj1rMwZ5zTyK+0zKRIUsREZhxULTUHEMTDsPNuzWVBWLUzb2XB1KdPB09DWx6HLzQLIJcBQwwRltzNeeqJh6RwPa4UIa6tNh3oOBo6PFZL4YbnNEMNYRQCgqSMxtqjIeq82RaA/s8SvPamiLsy2cC6q6uxxrTaz6L8EemNIt4CO+gqTWlTkKEdvevMJzSDi6oW403o6IyUmHuaQ0VbiJbnUCgFanIrzWt1pqrUY7PJ19BRmHxJrdmw1MnyY1/wCFjnDnsAegkHoV/a5rcmp33WT1PoIkQmtBDOXK4HuBWl4IGhrbmSsSyZPFaYRjlbFoyND4GhFIgdUO5LZ9qoddtLMbMWF3MY53OQW/216VNFaAbm3Ssrrk+s0abGQx2V8VCMFKWWT8JipQefb07Z/JqNV51sRzQXG5G3ZtFF6vo6LS1a2HJTk5gvAtT2n4XCI2Yyafcd4kL1SQ0ySaYr4iK5i221T2Lj+M6Lrqaj+8npKXhG8bFGEnIjJeea8RQImLLE2pvmQaG3NRWc9p4stY9JHeFgNfJ4vfBOXFcaA7yPYud4RobFJdSwsff3/0dDS3/Bm7FvgHk4YiRWtJzN+YVJp0BXE1NOFmmjG+q1tmgb/eqDV2KXRQMzQ033tTtVhMxnNBaRe4Ndl9q9DZXv0npqb46lKa+xfyceM6C57YhLAcL2E1aRTa02IWV0pADX8WzXAOaN1cx0EFTy0+5rSKmhzpavOgtMTJGD7viUV1OLwhWtadOyXHsROdRV8xM0Q8eMTtQj3LZCvB5jWa92vZEkSMUOXJErlWnLlJvkRKYpFNVMiDxs06aNmUlEgFVTJEpiVIkdNKmabHmKGBVnq9JiPMQoTi5rXE1LQC4UaXWB+6gD6Q0LGDIcPKzGi9NgG9HT2n3sbcMqS1o53Ggt1noVLpOUe6QiiG0vcWs4o4pI20Jt0LF6kaMi/Cw50KMwMoTjqWkB1SfVAtQdaHFEtit14mavnKeqIjQKZWiNHfVYmEcRA3kDrst1pvRLokKdLg2FhdEc5xdicXNdwvB4Wni1pt7Vk9TIcJ05BEfDwdTXHZpOE4QemnTRaG/mWA4PXZMVYwGtmMFKVyaNi6mYrXRmSsN3HeC6K6+JsMZtF7OdlyA1Qmser3Cth8CXGhNCwsOYaLhz2n+Hec8lm5fVyNDmobXGNDJeKPEJ+e6oNL5esVpjFNZyUOcM4YR6U3gBrAKBgAtYXIIA5g1eaRItAvYvSBIQeBmIkZwDsB4JrnAVeA3CWCtSRlv6M/HJCCIkeDDd6r4sNjtnFc9rXX2WJWa2WEkicJZjn6nuOhBSVgCn8H9zl3pDSPB4IbHUjxiGsrk0ZGI4baXoNp6VxpzRDjLw2QS8BhAbgIc6lCKHE5tr51JsLbVmpnVmOMDyYhP0wxj3Cm4tcTXkqufZKLmc+yxdS2eCw9IsJsLRroTa76nN1+M5x2kl1Sd5Xh5evofWTRcIyY+FxCWMgkPc9wYHOw8XGSah2INoBW9l85hXRafBuhLOyPQfRBDLpou+jhv/4xfYvWXzLwSGuIG7MHoXn3oV0YCyLHq4OEUwyB6pAY0iu41ebo3TWkJlkaND4aCWgusCwOA3VJaa03KE2msFV1iSeTRxZh03Ha1oHBQHgueGjjPbQiE00yFi47bDevHPSFErpKa++0dUNg8F6j6PmxSHtHB8E2rjQ1cHGlDZxtY5rzT0l6OECdIxFxiMZEcTYAuLm0bYWo1uaI4zsWVtY29Qj0XNxT7b0pDiGv8o8V7qyCXXbhxHMlrTXdcheVehzQGMRJrjVBdDAo3AW0a4mpNa1tusVo9K6VnocSJDhiC4VcGlr2cIBcDiYsQdTe3Peq7HB5Usf2a0ng1D4EOMXCJDhOayoc7A2hcMwDtA28pXh+t8YcM2lAMFgMhV78l6hqw+ZdIxIZgODodWsJIDohc5xdWtKEE55XXmPpA0VEgRILngND4eFra1cODPGxEW/jGSVca4SUY4X0LFlVt+5YejeXbFm8LwSODebEg2LaEEXC3eldTIVi3hXAkVGNuIb7ubdZP0OSbuFiRrYcJhi4xVq0mo3ZX51uNO64w4eOGWuEVtRWgpXn9yhcsvY6ejsvil0GcndVobYMaKx8SkLeGnEQQKWplUX5DZYTTzuMwfZjvcvU9MT0M6NbwLqtfRlTUXBOOtb5hy8n1nqIjdowNAcAcJpWtCRe9uhSpXcv1mosnp5dXHUVEQqMuXLnLglajzzY5KVVzVKqZEeqaqaqSBEMXMpJomZSUSIQVynK5UiR0iJCcfBiMiQnFkRhq1wzB6bHbY5oYLoFAHr2pev0edc6UmoUF8N0J5c5gcxxwUNxiLcyMgFD6PtOwqzcdksxpgwsQBfjJBxOpjwAtPEzvzLNei4hsaYiurRkAi1K/GPa2tyNyl1Eh/I9KGo/YNaKkCpwRzZNIZHpj0gzUwyMwiDDZFLsWBhxAOsWBznHZYmlbnKqzkMoRStKEwRudW5uIzR849r3AsdBDDU8W5rhrl6yJ1I09MxZ1jYkeI5pa/EKgVo2grQCuzqVPouaLdGzIFKOitB27IftTajzYhzDolCcEJ5A5asF+ShK0qeyQdMXvgqNLz0SK8uixHxDV1C9znkCpNAXGw5FVxERFdUlDPWeTywZsdSdIxmyukCIj/ioDXQgXEthupE4zGk0bkMtyE0TrnPRI8tDfMvLDGhAtAYKgvaCKtaDkSm1TfST0maV+JYOsRvcqrU+EHz0sD/zA7+QF47WhVuKfKK+hZ4DfSFpOK+dmIbosQw2vAbDL3GGKNbkytBfkWWVrrVFxTkyftog/lOHwVUjgkW2rmmJiBFZwEVzKvaKChYS4hpJY4FpNLVotzrhr/NS85GhQiwtDWjjBx9ZoccnDevPtAtrMy4+2hfrarLX51Z+YI3s7IbBRJxT5IyrjLlG0fr3Mt0aJpjJeHFfMCEMMM4cGB7iSHONXYm55LzbSuk4szFdGjvL4jqYnUArQUFmgAWGwLRaW4uh5Nu18aI/q4QeIWSRGKjwNJItdD6yTUoD8GjvhitaChbXfhcCPbQbl6prN6R4spEZAiQYcwx0vCc/GcBJeHYw4BpaQRS2HfvovGoELE5rfpOa3rNPFaz0pxQdIPArxWQ235BWnLmFXbVCzaS/f6LIto3MX0hNlpCDHgSUGH8IiPrDa7C0YC5uLiMbUnANgzXnGtWs8Wee10UNa1mIQ2tqaBxBo5xPGPFArbJH60ODdHaNZUVwveQPr1cD1OKyjU4VQjwiTk8YNjqVroZEYeBbEBdUnEWuoaVGRrlbJX+sGkpeIWxjGisMUcIGvbjoDagwk0XmjSr7WxjofwdpsWwGg5EVBdWhFt3WESrTZu02sspy12wbue0xLwpKWhxIwqQ59GsxYmuNQC3DRljnQHM51WJ1403CmYrTBxYQDmMIqSLNGywCWvJwxIEMZMlYA/Ka93esySiFSjuR1GtlYnBcP/v+TlxXBXRXKtMAkydMgQinomSTAhiZlJKJmkokSZMnTKRIeqVUycIA2no4ynichL16iXA9YXWpg+btJndDaeesOM2n5qqLUU0ltJu3SwHXj9il1PPzbpT7g/SfajI0ZAFdhQhdh6BGnkj82Rj9uO6Cn1IvMP3cDEJ6HQ1FLmminnfM0/Kw+C61KPxsZ26Xi97T4KWeBlHs5aBQxCu2G1FHEKTAvtB2kNIHeIA6on/0UFqb+/S9Pp/2uqi9FH5unT9eCPzsQupf79A+87+m9REBawH5VM/jxv6jlXozTLqzEc74sX9bkGgC01VZWclh9qzsNfBc6zRi6bmSf+dEHQ1xaOwBE6lNrPS/3j2McVW6UdWPGO+JEPW8oD0NDrS4/AdGD6kY2/06dNysrRajXA0l9HN3S+L+YQz4FZdAMN0M2sxAG+LC/W1W2v8AExaQmDys/Q0+KrtWm1nJYfbQj1PBPYFNrhErOzB+uR1ADwS9SS/iWetwHASB3y4tuoGe3sWaaVpdeaASTd0qw9dP/VZgIQ5c/Y6BWl17j4o7Gni4YTRc1AqXGtvNlmQrrXMn4QQTUiHDH5femCewd6QpnHNC9aQm158T6flwrMEq51uPyp/I2GPyBUhQJvcRKZMmQRHqmSSQA6VUySAIn5lJJ+ZSSIkqSZJMkdBMmCSANhqjaQ0od8OEP6h8Qp9VT816R5v7W+1QavmmitIHe6G3u9q61cPzVP8AR/toGZGqVVwnTEaYupopvLMnsb7k+pr6GZP/AE7+4+xQzTqaMgDfGcf6o8FJqgeLNndLu7nIGUQNAEzjVNsUbkCL+Qd82zfLFg9hYotSBWegc7v0OXcpbRsxyx4Y7GFLUEVn4P8AqfockMp9JGsaL+JE/UUMpZp1XvO9zj1uKiQI0GoLaz0HkDz1McqCPExFzt5ceskrRej+02XfRhRXdQHtWZ2dCA9DVa/CkSVZsZKQh+Z/gAswtR6R/wB7a36MGG39R8Vl0A+S51OHy2X+/Xqa4+CG1lfWamT9rF7HEeCO1FbWegf6n9J/jRVWknYo8U/Siv7XlIfoaH0h2mITfoy8MfmesuCtL6RT8spuhQx3nxWZTB8ksIcZvOO9W+tJrOPH4Q/Iz2qolP2jPvs/UFaadNZ5/wCJDHYwIAWtb6zUX/w/Q1VJVjrOflUbnb+hqrKoBjJJJIEMnCZJADpJkkAROzSSdmkkRJUkkkyQkkySANfoy2hpo/SmIbeoQz4paCPzVP8A3mDrMNKCMOhH/XmgerCP7U2hv+ETx+0hDrdCQMydUqpkqoEaCdd83S4+0d3xlLqqfip4/wDTnueh58/IJXlfFPU548VPqv8AsJ/8CnZETBGfJXJKVU1UAaCHbRb+Wab+j3Lv0eN+XQzua7wHiuIltFs+tMnsa9Sej40myd0J56ixIZmQUkm5JEoImj1HdhiTL/oysY9gWfloWJzG73NHWQFf6pikKfdulnD+aoVRoZtZiAN8WEOt7UDLj0gvrPxuQQh/+bD4rOK813dWemD9Zo6mNCo0A+TS+j0fLGncx57h4qigceK360Qfmd71fagGkeK76MCI7qcxUmhRWPA/FhfragfoXGv8Ss9F5BDH5GnxWeV1rq6s9HPKwdUNgVJVAPkL0U2saEPrs7wi9KGs6/8AGaOotHgotXWVmoA3vCUV1Zs/9x/uIAWsJ+Uxecfpaq9G6cPyiN989lvBAoE+RJFKqSAEkkkgBJJkkARuSSckkRO8SWJJJMYsSVUkkAayZi00NCbe8y4n8y70Q75nnfxoP6oSSSRIyKRKSSZEvtKD5DJcpj/r96n1Z/dp/wDCaOyL7E6SGSM1VMSkkgiaKa/4XB/7h/c9LUR1Jh/4MT+1JJBL1M4E5TJIImi1cNJTSB+yhjrfRV+rbazcv+LDPU4HwTJIH2OtZn1m5g/av7DTwVamSQDNRqTZs47aJd3aCfBU+rrazUuPtYX6gkkgfYI1tPyyP9/+1qqAkkkJ8ltqoPlkD71eoFCybqzDDvjN7XhJJN8DOtNfvEX77kEmSQJ8iTpkkAJOmSQAkkkkARlJJJIif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1" descr="data:image/jpeg;base64,/9j/4AAQSkZJRgABAQAAAQABAAD/2wCEAAkGBhQSERQUExQUFBQUFBgVFhUUFxgUFxQVFBYYFxUVFRQXHSYgFx4jIBUVHy8iJScqLCwsHB4xNTAqNSYrLikBCQoKDgwOGg8PGiokHyQpLCwpLSwyKiksLCwsNSwsLCopLCwyLCosKSwqLC0qLCwsKSkvLCosLCkpLiw1KiwtLP/AABEIAMUBAAMBIgACEQEDEQH/xAAcAAAABwEBAAAAAAAAAAAAAAAAAQIDBAUGBwj/xABDEAABAwIDBgMEBwYGAgIDAAABAgMRACEEEjEFBhMiQVEjMmEUQnGBB1JikaGx4RUzcsHR8CRDU4KS8RZjorIXNHP/xAAaAQACAwEBAAAAAAAAAAAAAAAAAQIDBAUG/8QAMhEAAgECBAQEBgMAAgMAAAAAAAECAxEhMVHwBBJBcRNhgcEiMqGx0fEFkeFDUhQjQv/aAAwDAQACEQMRAD8Ax9HQo65h0QAUdAUdIQdCKFGKBgihFHFCgQIo6E0M47imAdHFNhwdx94paXE/WT94qSQriooRUlzBEIDhsg2Cz5SewVpUBeLbHvo/5D+tS5GLmQ7FJUmoytptf6rf/NP9aSdqNf6rf/If1o5WHMh9SaqtsHkjqrl+/X8JqX+02j/mI/5CpLOwl4gKdQkqZaEqWLpBPc1ZCDvkK8XhcTs1jK0kelSxURe0GgQOIn0E3PSwpH7WZv4iYGvp8arcHoTlOLdywmiqB+12pAz3IkCFXHcWvSf20zE5xGkwqJ+MUuR6C51qWBoVXHbbMxmM6xkXJHeMtJ/b7MZs5iYnIuJ7Tlo5JaBzrUs6FV37bamJVMTHDXMd4y0j/wAgZjNmMTE5FxPaYpcktA51qWk0Jqva2u2pRSCQoCYUlSbd7ipoqLTWZJNPIXQmkUKQxdCk0YoAjUKFHQIOjoqFAB0dFR0AZzeOS4eQKAZFz7nMq4+78KqkoPg+EPTTxPj+tWO8pTxTKiDwhAGijmVY+lVaSiW+ZdvP9n+Ct1P5UZJ/MKyHK6eGmMwBNvDM+VP6U8hlXEaHCRJRZJiFiDzK9etRTlyqgqnNyjoR3V60+jh503cKY5tJzR09NKssQFt4dRaVyJy57qtmCo8qfT+tdA3G3EXjXlzwmlIbHu5kkGw5QdfWsxujhm1vNhSVKlxNhEFHVN+pvXRvpBU3g8QPZUOMAtcwblskmfnEa1ZGNyqc2lhmEja6nsM1swpaSOMG+LINwr6unzm9ZjfjdBeDxLiAttZLeYmMvKRoEyYNqoUYqClfPxM11dI9PWupbhtN4hGKW+wt8hFi5zqTa91XB6zU3Z4FUXKObONqaWEtDkgL5R1Cs2q/SakIwjpL3kkjn+0OyKuWt3+O+hptpRWpZGsBYnQE2HxrbbCThsAjFMYvDHixySAvLKbc98uoOYVDlu7FznaN2c2bwjgLN0cvl+xcef8AvpXXtyUufsrGeM2BzTaZJTzEHpm0FjULaK8Pj2sLh8Lhxxh57BAUAObn9695OlW2xdjljA41teGlSJEyDlt31trbWrIxtJb6lM580X/uhxjHhfFb8VMgHKbQ2PtfrUZvBOKQ4AsQVypNpcM+YenW1TccgcVHgn+G/ieo7VuN2N6MO1s95hWHJcUqyokIkwApRuIjp86hy3l+ixz5Y3fuc9ewriVtkupBCbLgQ2IPKZse1+9VygeGvnEZ5ydVm3MDr/1XaNthG114drDYcIUhslXE5QoR3E2Eam965dvFsNeGU60tsBSFwVz5L6CdQf50nDeBKM+YrCs8VPjicn7yLJ15SP69+9RpPCIziM/7v61vNP8AelSch4iPAHlsjoux5j2+fao+U8JXhiAu6+qdOXv/AN1XvoWb6j5WeLPH9z95Hp5Y/v76iSeF59F2b+XmmpeRXFT4CZyfu7QdeaooSeEeQQF3c6gx5aS3kDHyrxT4/u/vIN7eX+/zrYbOVLLZJklCSf8AiKyORXF/conJ5LRH1vjWs2UfAa//AJp/+oqitki+lmyVRiioxWYvBQTQoxSAjUdJBo6ADo6KjoAOjpNHTEZzeAqzuRljhozTr5lRlqvRxMzN0Tl5OwH2/Wpe8OXirlJJCUQoaJ1mfjUBCEZkeGsiOYXlw90+nwrdBfCjLJ/EHKuGu6cpXzDqozqn0qU2XOKnxGwoIsr3QINjbWogbGRXIqc1lXhI+qe5qUhlPEHgrjJ5JVJMefvFWWIXNLuHm4zUOJQOMk31Btz6aV2XeDdtOMxiw7iAkt4cEZIECTIIMwOvzrjO4YHHZ8IrPFF5ICvsVtvpUfKMVCcOUeEDlED/AH8sj0tV0Fn/AIZpt3Vvcdb3Ew3s+GX7SPEeylMiE3MlNpketr1rNi7LThl4xtrFWDYMnKTOU3MCLaW71wtO1VZUcpurzSee/lj8K6v9G7ilMYs+zhXJoT5eU8t9Z1t2p/DfD2K7VOvvoZ3c0/49mXsozn/ZfrPf1pr6UXIxj8P5pSP99hy2tbS1Qdh7bGGxbTi2QUhZ01XfQeo9a0O1Nhr2qvE4pppCEJF0qssFKb5YsTadRUrZ76kli0vyZLdnbLrDrS23eYaSJDc6gjrXTdlbR42Cxq3cQUuLmUiAF2tCSJvpA0rP7K2I5speGxTjaFIXYBB5iVCRmmAD1FzWrwG014jCY91DCAleYkEwRCb2iFEebUXqMbpojUirvDH1OLu4QrdRlcUfUAy36D9K227uwMJ7C+t50h9KrJmM/YlBuqb/AAqp3Y3hOExjTqmUqsQAIBXNs09D1rQu7Adx6MTjEJbbTnJKPeGW5ynT1Pekkr3ZNt2tE0myNn4NnE4csYg3bOchWbKYsDMhE3sdK5R9IgQcS/lcUrxJEzz38xrqW7G67+DxLBIaUXG1RciIEmTB5ri4FUW924zr6cZiDwkhtaipI15YJyq6C/WprFWXkVq6lj5nG1lGdPirjLzKvKDflT6aad6j8uRXOrNmsm+VQ+sfWrPENOB5vkbzZeQWykQbqvrE1ES0vhucqcucZj7wVIsmOn996zmxDcozjxF5ct1XzAweUemlMDLwzzHNmsn3SO57HWrTgO8Vs5EBRQMo93LBuY6xP4VByL4S7JyBYzfWCraemlRJCZbzjxF5ct1e9MafCtJgdtsoZbSV3CEiACozGlhVJ4nGRZvOUDL9WIOvrrp6VKwe2whITlQgixOUmT/tqmoroupLHNLuW6tvJ6NvK/hbP86A2wo6MPfMAfzqsc3hE/vD8kR+dIO30/XX+A/lVPI/+pqUIv8A5EWx2uoasPfIA/zoJ28n3m3k/wATZ/lVUnbif9Rz8P6U4Nsp/wBZQ+KUn+dHL5D8NdJou5oUU0JqogKmhNJmjmgBVGKTNHNAjN7eUeI5zgCEAo6qtr8qjtAlaPGFk2XFkW8vr2p3bV3HeSRKBxPq8qbD4z+NO4LDnip8AeXyfW+0a3w+Vf4Y55k/YWx85SHHMqFODMIJkGJXWp383UZYfSMM+pYLUqVZZH2ZTFjY1rQypOwI4KYkHN1jNZUd55ZrObnb3+xPOlzDhRU3GVMSI63MQetaFFWMzm7+RhdnY5eHyKS4QpK5CB7pHvTVjvHvM5jHlLdfkhGULAy5oFkZRoJmnMLs5WNeSlDaQHXTlVoCSfKew/pUrePc93CYlbam21Eonk8oSR5kzF7fnTxV0gsnaTzMkPKjnM5rpvCBPmHr1rQ7I3vdwyXkNYhYStMTElz0Mjl63tWnw/0UulnCq8KHlDL3BVzDidxANhWd3r3Vdwj7zZS2ohEqKdAkiZQDcVFXWI5KMsGZ97EhRQeIqZ5hfwxOqfztVzsve1xht5tD6whYiIni/wAUi34aml7sbtuYt1hoBCZJyqMXgySu99KG9u7TmDefaPDVABUodiJBSJtrTUnmEoRasxG097lvoZbW8sobGkfutPKYv+PT4UnB72ONNPNIeWEL93o76r+UVUoS5LHKi48P7Vxdf4f91ttg7gOYjB4p/OhOSSpJAuUyo5VTy/OjmbYvCgliYlb6CpBzriOc9UHsm1X+wt51NoU0HXA2pQ5BosA6q9YqneZcDjQhEgcnaPtf3+NbXdvcRT+CxGI4iE5VHMiBcpuYVPLra1JN3CUYtYl5vjvTh0Jwq8M+5nSiFqSskoECBc2MzYWrnuK3xcU26jiu+Iqcs8rl/M53NaffHcxzCJwyw62srTyiMoTAFjc5tda56vPkdujLn5+5Ob3fSam5tJWK1Ri3d2foMrDZWm68sc+kz9n0mKm7Gwralc2YnMMukZZ971IrRbi7sLxuJabU4huG5SQAohIBsUyJNbPC/Rvw2sS4H2/BcIIgQopgzmnlN9I9KrSbL20is+k3YuDbRhi0w4gKRK+UpzyBBg6nudK5S40nKqys2blNoCfteuulekt5dgOYteDaW+2mUKIKUiZCRJyk8027VhsZ9GYGFxrntLcMrUCmAQsogyVTyk9B3tU3G9reRCMkr3f2OSw1nTyrKI5h7ylXun0mPuNajYyU8FBAi3UX1OtUj4cDzXiIzZeU2hAvZVtdRV3slRLKZIJ5gSNCQoi1Yq2RuovEmmiKR6Ug0UVlsaglNDsPuFNO4RB1Sk/7RT6U0sopXDAamjpE0c0ERU0KTNCaAFzQmk0JpiM3tYjiO8xnMnkvBGRNydK3f0aYHBOurGKeOUN8qlKLfN1Tmn7hWD2tml05Rk4gldswOUWH99astmuuh6A2jNk8tssd9da6EGkkYKqeNjtimsP+zkILq8heAIvGXNcxNhF5mud/SLhcE3iIwzh4fDuUKKwV/VzEmR/1W32qXRsJvlbyyIM80SYMEQO0zNchxbzpec5UZgg5h7oTA0vrpWiTSjfuZ4Rd7F3uAGziGcy1/vBmSmeUTqmOtdQ2uxs9WJxPtK1WbGTOpSTmy3yyQVHSAa5x9Goc9pw2VKI4nKVdTN839/yq5+lh94Yx2Q2PDEx9WNR1n4/0qMHmKcXdWM7i98VgNo4zkNKMCbNidUesVo939pYDENYleNWpbpHhKWTmVaxHczGvSubOLcIZ8kZjk7zmHn9JpYxDsv8Ak05/h9j+/wAaHUu/IPAtjHB62Nt9HqGfbWp4h5uYJkkH3cuW/wB1RvpPDXtj0cTXlzTObrmzX173qb9FjrpxeHgtjzZZg2jmkd6P6TEOqxmJlSDoFR1ECMvrFOLunvqP/wCl/mhz9lLeZvzaeJp/8fxrr25iGf2ZipS6bHKRMRHLmIsL6zWR3Q3aXicQy0taUWORUBWUC90yJNhXUNnbMcw+DxzSXmyEFUnLrKZVoeUkWi96ILFBVeFvxocH2hw+ILLj3+5M+7VnsLbBSFNhTgSpQhIPLE++NCaibQLnFb50z7h6JH2rVI2I05mXdMZhm05jmN02+fzqLdmS5U1idC+k5DPs2EIacEo5pkSIFh3Mzp3rjr2SF8qpnlPRIn3vWLV3L6TEvey4SXWzy2gRfKLm5ketvhXFsShYDvOkDNzC0rObVNvyqU8kFPr/AIK2dtLgrbUjipMcxSSFKPdBBsKu9k7fUoqSS4ZUIGYxE+/3PqazgK8zXiJnLym3hjsq3yvU/YrqgpfiJAzjNJHOcxun8/nVak0EqcXi19jrP0h4hDbOFU2y4g5LlMgqECACDc+vrXKMTttZQ4nxLm0KOUCffGhPS9db+k0OHDYPx0GU2gR7o5j37TWX2FuK2/gMU+t/IpvMSmQUqIuCq036Qb1dduyRXGELtv2OaOZMyPDXEcwvLh7p9PhWh2JHBTAIErsdRzqtVLigoLb8VJtY2hsaQf1q92EPBEnNzLuNDzm/z1rDWyOhRzJeWlBFLy0oCsjNQhKKXkpSRSoqIyuoUVCmIOhNFQpgHNCaKaE0CMxtMp4jlznz6e7EC/xp/BraDk5l5IsbZirt8Nac9mW4sp5QlT6gJIBzTAknpHetWncp4Yt9riscRpkrUrMMhTCTCfW41/KranFU6WEn0/BOjwM60eZWt578zS7Y23hDsdptLii9IKm8xt9Y5ZgdIiuWPFrOvz5Y5NJzevprWmG7Tns+Gc4jWR57IhObmSrMRmXPu/p6VIXua7xsWnjMZmW8zhzcqxlByoka9LxRL+RpWtfK/wB7E4fw9WN7tfTph9yJuDj8O1iGVPFQAVKyNAOkde1T/pJ2nhnsU4porWgjkVJPPFyc14nvesokOQ0AUxn5O4ObVXpN62e7O5i8W1i3VPNoLaecWIXYmAZGUWia0PiFCPc5suHani8jAqSjksqZ5/tCdE/KRSYb5+Vcf5f2P47/AAFdT/8AxpbA/wCJb8c8th4ds068/wDW1ZDerYC8NiMS0l1Cwmy1CBnm8AXg3Ij5VTDiFJ23uxZKlZYMqdnbQDSm1I4iVTzKSYJuI4ZHXp0rpG7O38CcNiPaUlT6p4aljMvsOeDlM6kmuZQ5LIzp05NOS481vhr2pQxDg43iJ15rjnufLb8u9bITMc6V8Vg+yOnb1bfwIZw3sqSl1McQtpKFGwBGYAZjM3FL3f3vwgwWKS/mLq5yTJJnyysDlIPeuXh9yWfETpy6eGPtW/PtSeMsh7xE682niXPl/O3cVNVErFbpN559kP4pTZcSci4PmF+f+Gt/uftnAt4J9DrUvEnhlScyk/VGeOSD63rM7m7G9rxOHaceCQoWIiUW8txraL/Ctj/4E0EY1XtQ8BUaphy081telutqzPiLSyuQqTUVy3t/WhcP727PUvCS1KUJhwFBINoHLHiQb1zHffFYdzEPrYaKUE8kSAjoZHSb2+Vb9W4bOfBD2v8AfJmZTLfKDy2+XN1tULE7hMlrHK9qEskwJTDsCb21Jty9aT4rC1t5/b8EI1Yp3cl9NDk8Jlvw1xHML+Ie6f0pbKkjOcipB5Tfw7nzfr2qU8yrO2A4DGmnhjsf1/Ktbu1ui29hcU65iEoUi+WR4pufx9O9HOSrcTGmrv203+xO5O8TLWJZViW1qbCSDmBWFHoUoMzfpULfTbrTmIfVh2iltRGWJSERYlSRYSZt00rSq3EZnBf4oeML3T4Nge3yv2rIb17GDD+IaQ+FpSdRfi9de9+lTVZoy0eJhUly9PTe9TNurSS34avXXxb+7+netNu+PBskp518p6cxtes07ILXii2n/quNf76Vp9gfurqz86uYdb1VWfwnco5lhFHFHQrIaxSaOKAoUhlVQoqFMQdCaKhTECaE0KKaAM1inUZ1EZgviKk9MoV09etPjHDMr95GXlvzAwPN6U1iiu3MnLxlZR1Csxuq2n9acRxM7vOicvOZsoRom3wrW4prEVGrUi7RbRIw684bSM5VmvGhE6IHer3BO4doYpGJae4mSGhJBbX3cv3jvUrA7AcZTgXUYhkF1wcMSPCUFCFLtoDc6xULfBTxxWJzvNuKFlqTEOQIATa1rfhXMdSNafJF4Y6p3TPRLnoUudu777+/oM7pv4VOJZViEKLWbxZGYKHSB1A0IFTt5drsDEYj2MLQwqAhKZQkRrmRaBOgNZxtDh4ULTryaclxdVvnedK2u7W5vtGGxby8QlJaEqFiHIBOvug6W+FaaijF3eJ52Tcm7vAy/wC1z4X722tze/8Al3t10it5uxg8O7gMat3DrdcCSULUMxbkGDmN0kG5pxH0bpzYEe0p8cEjy+HyhXL9btfraoG0d4Xtm+24Np5paCSFKPmVmEHJFgYMHWKobU7ci2/2Q+RYMyGA2D7S8htppZUZlMxxP4STbrUbauxjh1utuNLStJgCT4d/eI16VbbA3jewr7LqHEFQHKFaIBsQv5f3ati1sX9pYfG4x19KXEySlMZV5RbW4FoEVo8SUHiZZSV8fY5WhtEt+GuI5hfxD9j9Ku9n7oOvMvPNsrUhu+aY4QvZQJlRj46Vcbn7se04plpx4JEHKREogeW41Mdas9r7wu7N9swbTzamySCTdSswhWQiADFjY051pN2iK6Xn/RgG3w2tuELBHmgkFZ7p/SpCNrmHOVetrmEXPn79r1EecUVNnip0sbeF6K/X8qVhQSXBxUwTf/23On6d6vaTV2Uzpwli19i/2M07iXGm2kLUs9JIz+qSTAFa3CbUYwmGxmHxWHVx7hMgqyEggSseWDeetWext2G8K/s9bWLEupm5TycosLaGSm/WsXv+lZxmK8cLOa5H+b6D4aWrLa7uc98kpcsbfTQr93NoMN4tlbzJLYPML+J6gdfgKVvNthteIfUw0pDZPKkT4fckdPhVFlVLXij0/wDVca/30rY7rbpt4hjFuOYgIU2mYkQ7qdD8It3q+3QjWjTpy55e296mV/aB8PkV63PiX939O9b3csIVhMbmwq3jkMH/AEtde0a/KkL3EZy4E+1pl8wRI8GYMi351D2ttdzZjuKwzGJStC0wValci4EWm5HWhKzvYy1JRr2jTWPppvt3MDtBICkQ0Re+viXFh+Vu9aLd1XhHkKAHFcp6aH+dZvFPFXDPFBvp/pX1P51ot3VHhrlefxTzd+VJqU18B6Thla1y2o6SDShWU3CqOioUhlTQoUKYgUVCimmIE0VCimmIoE4YOOBKULKi4oH7YzHlT69KcxWBDS3EqaWkpHKkyC2e66ewmOdZdaWhxIKXSpvTkUFzmVbSb3mtE1hHMb7ZiHcQ0FoTK5IHF6BKBHpHxIHWp1asqTvL5fW97mrhuHp1oYfNvefoZgYgQ3ZevNc81xZH5VpNhBlTGLK8M44rJ4agT4BvzOHp01nSKfG6n/6P+Ja8eSLiGLjznv8AHqCKj4jaL2DVjMO2+hSFcjhEeKBI5bW1OneslSpGuuWlnn1WTxOpTjLh7yqyw9d9PXsyT9H+DZXjGAthTiSTnSbhztCTYgdRT2+ryWcViUtNLaRMJQklKURrmSm0ToKf+jBbhxuGyvISSDlmDlEGUkdSRaO9afbe6ntKtoPuYlGZpUEAiHMosD9W1gB1tUpO08ThTak8zmJ2uvwv3tteZXNf/L7fKoL74VxCpCySeUkk5LnzH8L9q6mfo2b4mBT7UPGQT7stwkHltedL9RFRnvo7bDOPV7UP8OoiAUw5AnntYmYt1kVbGtBZLef2/BncFqt79zmSAmW/DXpza+J6p/StZsHYb7jLrrbSy02bkKjhgGSCCZUflRbl7vjFYplpb4SCk5SCJRA8oBGtutW+1d5Hdne14Np5tTZUQSbqVmEKyERBixtU6knN8qMs7Lpf+iz2y+xjU4VrBMQ8lPOAOGV2Fs1gq4JzTXPNvYFbTjrbrSgtJi8+HfQnrU7d/eh3CvtOocQVRbNdKAbELAI71sGNijaWHxmMexAS4mSQkjKrKLSCCQDECKrSdKV2gVuv94HPNjbEViXWm2mVKWR5ZjiEdQTYCk7R2UrDuOtuMqStJiDPhX6ka1O2Ltx3B4hpxt1OZOk+VANiFjtFbDAbKG0mcbi38QEuJuQCMrkAwIiYMACK0SlJPyKZ1HGWOXpoYFGNI4fIr118S40/TvXRty8qsBjZwhd5TzWJase9xGtu33Gfo+YBwP8Aiv34vdMt2B5bfLm61V7V225sxzGYVjEJU2qxUblci4SQYCrkGKqfxZIzz5X8mflbQqN0kI9sYlgrGe6f9W/QGnd+3QjFv5MOpodEXHDtqQLX1imty31HF4aH0oJXYkjw5PWthtfdhOJfxynMYkqaQCDIh3lnLHpEWq3lwt5nNqzVOveWi08/X29bHLV45UN8itbm/iX0H5W70xiH8xclomxgGfD9Tb+ldD/8DZ4ODX7UmXnAkpkeECfMLdI61IP0csl/Fo9sSA03mC5HiSmYV8NLfKpJWyW8zTDjaMXe323vHE5OsjKjwz5rqv4l/L/KtNu4eRzkyeIeXtyIqhxjRTlHFBhZhI9y/m/nV7sA8rkrC/E8w68if+vlTqO8Tu0HezLgUpNNinE1kZtF0KKjpDKihQoqkRDpNHRTTAI0VA0BUkRbsZ1wIlPIvzHNrzjNon8qkYZQ8QBC40SJPJ/Hf4a9qvN09gKxeIZbU8hIJJBkeHedO9hY1N2psE4fFPNpdSsJUAVCPE+HwrpxouUbnHnx6pScYuzKzH7GdZQytxlxKViZk+Jp5L2/DWqhZSeJKFzPKZPh3Pm/K9dZ39ae9mwYViG1ckpCYHDsNe/b5VQ7I3L42DxL6n0pKLlMjxCOvpNXy4VJrl3iZaf8tUnC9V7tfV788DLbDwi3HGkstuFZ1CSQXD3QZt8quP2ZicuIPDdhs85zGGjJ89+Y/fU/6PW3RjmAh9CDByqMEIEXSR1MWipu3t7sQwvGs8ZtSXFnOerl4lHyqyHC03G894lNXi6vi8sPbTvvPF4FMNj4rNhxwXpcTKRmMu+qL2H3VTbRecaLza0uBQVHmMN30XBuel60w+kfE8TCq4jUsohvSEAiCHPWABTo2IrHYbGYxzEISsKzFEiHTMyOoHaKHwlGStDP117b7DjxNWD/APasPTTvvvgYdjGhCmylCxbmgkFw90/pS0sreQ+4GnFhF1LuQyCrRZ7/AB7VI2Ts1T2Kw7RxDbeY5QtUQ1bQ+piADqSBUh7aj+DGNwreIQWlrKHIg8aFQVIMdRYxVvD8FC3iVcvXXtvsb5Tu7Rz9iCnYrubDf4d3xhKBBnEfaQO3X4HtTzbD6UYkBl2GjDkTDEKIhcf3anxvlis2CPHTOFRDJgeEkwClfflATfoPnVzsjaGIfw21XTjG0ZxLrZKZfJNyifKCOURrMetbY8HwtXBP769tPrhliVznUiryS3/m+hlcFhC840hDS1KNsomXT9n9Kt2Ni4hIxADDvg+cX8C58/8AfSl7jFz23C5MQhpWYZVqiGpsQodZFoOulW+8e8+Kw2J2i0MS2sPcrqgBDoiIR9UgEpIHw9axx4Sk43l769t9sTtQo03TTmipc2ZiR7P4Dvjfu9fHuPJ94071T7Xw62nHm3WlpWm2UzLR9e/T+zVu5v3iynBjjJHs12o1b0A4n1oFr9Jq1wOzVbUVj8Q/im0OJRnMwEugAgAdkgJCbTqO9R/8SjJfA8fXXtvtiLwKT+RW3gYZD4TwyEKBm5v4l9E/lapf7RMuci7iw5vD9VfrT2ycBxHmG1PJSlSwASQAzKgMyvhrerDebYRwuLfaTiEuBIErEeJKQctrSJi2kVzpUHi2sgX8eqiUmlv9kfEYR9GHadLTgbUogOXyuX8qTpNiKrlbSOZzkXoYTKpR6q/OtxtdLp2NhZxaFN8UhLFs7ZGaFE6kD10zDvVXujusMW8+leKQ0Q0pWckAORFu1usaRUqnDJNJdUX1f4ylzfAkkvb0MU8sFCeQzmMrvC/sitDu/EOQgoGccp1HKnv9/wA6pMa2UpA4gICzCBqnXm7/APdXmwyfElYcOYcw08o7VlrKyaMsYckuXQt006mmk06msTNIqjpNHSGVFChRVIiCiNGaSakAKKaFETUkVzyGd28KpxxpLLaysi4STKz3T2ro2xMC2nC4njYda3gYC1X4V+quh/OsNuht53CusuIUgqyQmYhIIiFWrpWx9oYh7BYt4vNpC1ytFpWSbwen8673DWt+9Txf8jzeJlr0Wj1f6zWOA+WMOXMGDhXCMnOkgnimLEA6iZrGbxYBc4lTLTiGUr6EhLYnyqH4V0SMR7Rgx7Q1m4RKTaGwU3BHUxb1rFbe3tfaTi2M7akuOHORqok3KPS1a3a2f31e/pkYaF+ayX0jotHvPFtoptww17Y1nZWsRzIEkrMGCB1E9Kb3i2KXHMS42wsNpc1mzQmyVflU/wCjvjHHNZHW0qymFKghKcplJHU1J2pvZiGji8PxG1JcePEI1WSYJR6GKVOzhZ+Wup0JylGs3FdNFovO/wCM1d4GXG6TvEZT7O5LiZCertvMm+lXWz9o4XD4LFsPtKGImEG/h3iCQIEeutafebbWKwi8C5x2VqDXJEQgFIBCu8iBPWK5btvajr6n3VOJ51ysD3yVaptp1qL5aWK99d/Y0UuficJqy7L/AHeN75P7tqZONw2fDuOozDO2mczpvBSOoBgx1gioO8CmuPicjS0DiqyAknhDOeVXr8atdy0vnaGDDb7bbh8i1QUtpymUqEXJEpjqTE1B3mU6cRjCt1CjxlcQgiHTnIlFtPhWmUr8J+9X0y9c+mR0oq1a3kUwKJRyKiObXnPdNKQ6AHBlVfSCYSJ0X36a9qs9g7JcxOJwzPGbQXLIUoiGxGhEXMCAOptVuNyl5don2pn/AAhIUMwl6FGSnt1FtTasdDhqs1zwe72L51YRdpETc1bXtWHzsqcTmAWgTLsmOUdfh10qz3o2NxcTjFYfDOJbbJMXHBA1Kh0kyY6Cou4od9twgQ8htWYcNSohHSFDrOkfKr7eLenF4TE7RbLzSy8MjygLKEQOGPdISopjpPXWtVKK8NqT+r1/r19MjsQ5fDV95dDJK3ccHAJYcAdsnXx7j939/TvWg2BicNg/bWsbhnOIWyltJmW1XsSPLMpObpHrUdf0hYvJgk8REYcy1AEgiAOJ3gW+E1YYTZr21nMdiHMQ02tDedYsErCUwEj6qQExPS3elGNOLvB493r2W8Bx5ceXAxjDWdbaUIUVFUWnnvon16Vud1sK22vFoxWCedUGiQIUVMmNVdUzbm6fOsXgMa6wtlxCwCheZH2FJVIJtpN66VuhtnG4vE41wYhlt1TMrzRlUEjKnKOmUWnp61ip253zZ3yxNvDNKD7a200K8ez+w4ScG7n9o53bhDyMxltKupiB6R61D3s2aHca4MLg3mwGpLQBSpNhKykeUX9e9XUYn9mYNXtLQaGK5EGApteZUKUrqAcxjsqb9C3s3jx2C2itQxDK3FYcJKkgBGSLDLeFAjMP6GK0VVG2Pvrvt0NlWSxx/wC3V6ry/XQ5JigMolKgoKMrMwR2+NXW7y05nQlBQOQwZm4Pf4VU45xakSVDKVnk6yZvH31cbDzZ3c6gsw3dPqFWsBXDr2s7HnnbxMC7TTgptNOCuey0UKOio6QyooqURRRUiIVJNKNJNMBJpCzY/ClmmnjY/A/lU4lcsifuDicGjENnEtqLeTmBBOdUWIHUfCpeI2u0X3AznDRc5ADyhM2BFvxrIoW7xGhxE5svKqQQkQbG3aeh1p7Z+OWgLVmTlDkqFiVKnUWuK61OvaPKef4jgudynn/R0vfjHNNjDcJt1vwwVXIUu2qf6iq3A7VwJ2e+HUlWJUeRZE5QdObp1qt3q32fxi2EktpUhvlKTKQCDOa2tvyrInEOFpw505M4zDqo9xbTTr0rRLiEpYY5dXvdjJQ/j24Yqz7L9bubb6PSwcY3nacUjKZSmSVKgwQBePhVFvQ+2H38iFjxOQk+QTor16VI3X3lfweKbcSW1L4cJkjKEkGxMfGqfa21HcRxnVKTC3JWJuVEgym2kx20peMvCtfT3NNPhpKu5NYenl6+mXXqaDdPbOGOJaOMS4tkIhSVyvMqDBA7T2qHtrZKXfaH8OyvghfIseVtBNgoW6W0qlQ49xWeZObIMmkJTBsq2sT3rRbO34fa2fiMOMhbWvnMjNKiJy2uDbrTp1ozXLN6dXvdic+HnSlz0l6Yf5vGxT7vYnCt4vDqfbcLKSC6ATmWbwpMGYmDaJiKLajDbq8W6w04WUuShRNmkLWcuf1OgF/51FWp3iMnMjMUgo7JSQbKt2+NWOy958QxhMWwlSeG8ocTSZzQopteQI6elaeH4iEoeDUdl3evr9vI1zpyT54rHIgjZikqYIadHEAKYnM6ZgFu/f4VfbCUwnDbRD7L6n8sIUJIaOeIdPQ5omZmCNdQd+cVn2cfDzYRvKzpBSQEkLGW3KAnr99Np38xITtASjLiyeLZNiSRyW7SOn310KNWhR+Wf1evbT8eZRONWaxj9t+f18iNuetj2tjiNuLRmAcSmcy+nIBfXoIqfvXs9L2Kxa8Oy9w0KJGYKlroouTcCZ1+FU2w9uPYV/DvIKcyDLYMRGhCresfrWjH0mYnNj1Q3/ikZXRblABQMlrwkkfrWOFWnKLi39Xrpb6+h3qc4+Goy3kZo7CXDJ4TkOEgGLOwQCG+/atRurisHhfbG8a26lRaKW08wUlV5SY0M5dbWpl36SMTwsCjkAwywps2OYpICM4i0C353qm3n3iexmKxDysiVKAzgERlSkJASYvYCq+elR+KLx7vXsun4G5winy7/ZG2XiWEvNF1KigLBdv5kTcD1irnenamD9rcODS4hkohIBKYVAzW1CdbGf5VlCteRu4y5uXuDOpp9DjvFcunPlJUekQNPwrnuvi3qTp8U4rl3ibrHPYf9kMw08H+KZc5uGoXmDoTGW0TY/OBuhtfA+0rOOQ4totEJCiVKCgBHWdAQL9qh4jfl9WzG8IQjgpcJSbZ5kmDawkn/qqPM9xzdHEy3PuxHw1/vSp1eIWFn0xxe/waavF43i3j36/bsR9oqa5siVA5zCiZGToD6/KrXd1SMzmQKSIRZWs836VSBS+Abjhhdx1zQP0q/wBilfEXxCCciPL25o/nXPryvdnO5uafMXiBToptsU5WBl4dHRUKQFbFFFOxRZaYhoppJRT2WhkpiI5RTGIZJSodwfyqaU0lSakmJq5nDgEhaZbXky8wkSVQbi/w7U0MJyK8NWfNymRAT2InXWr59umOHWhVWUOkit9lTnT4a+HHMJElV7i/w7U37HyK5F8TNym0BPY3116dqt+HQ4Zp+IxeEis9kTnT4bnDjnEjMVQbi/w7ddKb9i5Fci8+bkMiAn1vr+lW/DoZDR4jDw0Vfsac6PDXkA57iVKvcX00pHsXIrkXnzDJpAT631/Srfhmhw6fiMPDRVexpzI8NzLHPpJV3F/hSPY+VfIvNPJpYT73yq4yGhkoVVh4aKn2MSjkciPE9T9mmjhfNyr+x9/X5RV3w6bdbqSqsPDRUDCjl5V/b/Sh7MOflX9jT8as+HR8Kn4rDwyrVhvLyrn3/wBKMYVMr5VxHJ8fWrPhUOFS8QfhlScNyp5V5p5u0dIpYwqcyrLyRy2vPr+NWfCowzS8QfhlQcNyCys83taPSl+yoz6OZI7XzVbDD0tOHqLqD8Mok4XkPKviSIgEpy9Zt8fwq/3dwoStcJWAUp84i8mYtenmmatWdKrnUurEo07O48BSqSKOsxcHQoqFAESKOKFCgQUUIoUKYhMUkihQpgNrRTeShQqQgcOhw6FCmAMlDJQoUAHw6HDoUKABw6HDoUKQA4dNLbvR0KkgE8OhwxQoU7gHw6MNihQoAHDow3QoUgD4dKCKFCkMebRUtAoUKgxjlHQoVEYKKjoUA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10" name="Picture 14" descr="https://encrypted-tbn1.gstatic.com/images?q=tbn:ANd9GcSHoOo4z-XSHzppL6Iaq-0vCLw7tY8Y3iI2vPLQeXjnWxhHGeX0N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80" y="2474003"/>
            <a:ext cx="267335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5" descr="http://955.tradenote.net/images/users/000/291/462/213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1091771"/>
            <a:ext cx="3690238" cy="158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03" y="4720771"/>
            <a:ext cx="2533496" cy="1664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20" descr="https://encrypted-tbn3.gstatic.com/images?q=tbn:ANd9GcRjLw7pYcxMOWswdGIDSo-gyd8iQEc2PehDKhw8lu6o6LRT1ii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3189513"/>
            <a:ext cx="1204188" cy="124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i00.i.aliimg.com/img/pb/061/339/253/1276332227582_hz-myalibaba-web5_4376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63" y="1891589"/>
            <a:ext cx="1331259" cy="133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://www.ledinside.com.tw/files/ir_led_200807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5212483"/>
            <a:ext cx="1337992" cy="111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7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Build the SYSTEM</a:t>
            </a:r>
            <a:endParaRPr lang="zh-TW" altLang="en-US" dirty="0"/>
          </a:p>
        </p:txBody>
      </p:sp>
      <p:pic>
        <p:nvPicPr>
          <p:cNvPr id="3074" name="Picture 2" descr="「button gpio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95626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QTEhUUExQVFBUUGBQVFRQYFBUUFRQYFBQXFhQXFxQYHCggGBolHBQUITEhJSkrLi4uFx8zODMsNygtLisBCgoKDg0OGhAQGywkHyQsLDQsLCwsNCwsLCwsLCwsLC8sLDQsLywsLCwsLCwsLCwsLCwvLCwsLCwsLCwsLCwsLP/AABEIALcBEwMBIgACEQEDEQH/xAAcAAABBQEBAQAAAAAAAAAAAAADAAIEBQYHAQj/xABHEAACAQIDBQUGAggEAwgDAAABAgMAEQQSIQUGMUFREyJhcZEHMlKBobEUQiNicoKSwdHwFUNTshYkkzNzdKLC0uHxFyU0/8QAGgEAAgMBAQAAAAAAAAAAAAAAAQMAAgQFBv/EAC8RAAICAQMCAwYHAQEAAAAAAAABAhEDEiExBFETIkEUYYGRofAFMnGxwdHhQpL/2gAMAwEAAhEDEQA/ANYDTwaCDRAahAgNe5qHeleiQKGpwNBBpwNQAUGnBqCDTgahAoNPU0EU9TUJYZWoqtUYGiqahLD5qQah3pA1AWFzUr0O9K9SiWEzV6God6QNGgNhgaeGoF6cGo0Cwuahu1eXobGjQGxrNUqE92oRNSlPcqsgwKDeCfKpqi2XiA2LZvhQDhVpvDINAeo+9QN23BmnblcAaV1sKrEjynVy1dXI0UU4vwPpVpG1QYJBf/4qySqSH40FjbSnFq8tavA1JNN0LOelPVj0puahYnEhVJqVYLolw1PgtbWs9svHErrcnyqX+PHj6VSeKTYzFnjHcuTl60qqBjL9aVL8GQ/2yPZGWApwWubnf/EE2EI1FxrxoJ37xZtZEFzYa0k6h07LTgtcnl3zxpBN0FjY0CXenGd68qjKL6Dj4VCHWTi0GhYetIY2P419RXJMNiTIMzG7HU601uPE+tNePaxSyW6OvfjY/jX1ocm14F4yKPnXLcO/jSxig0sudVwG1oZiRG4Yjjap4rke5mN7LFr0bun511wUAj1ogoaiiBT0qWQeKVehD0p3ZnpQtEpja8oohPSvRhzU1LuTSyHPi0S2dgt+F6EdsQDjKg+YrN+0HaOHjKRSOe00YhFzlVPNtRx6caxwxGGdWkBJVdFzrYMQLm6g8ASAdevHgWJ49Ft79hNZXl0qO3ezqo23AeEit+z3vtVRtXfzCwEKc7seIVfdHjmIrlON3inYe+Qi6hFtGg6dxABVIuMLd6+uo/l9jWd5H6G1YEuT6Kg2xC8PbI149RfpY2NxUDFb04ZOMlZb2WEzxYqJiSoEVvNmlLGr7E7jxkWsx+dOWXGovVdmaeHL4iUa0+/kFJvzhRwZj+6a1GExayQrImqsLisqu4cQ/IfWtds7ZiwwrGo0UWtWf2iMnwxywuPqYLePbiBgeOU6jyqs2HvlHFnujHO17jxreYrd6Jr9wXOp0oOC3WiFj2a+lb5da1UYx2OSvwmDlLJOW7ZncR7Q1Q92Fm8a1+622hi4RLlKEkgqeVqL/wAPQHjGvoKs8Jh0jUKuVQOWgqzz2+NivsKilUm2ek029EkxKDi6j5iozbWgH51Numv2qeIiPpWEZvGqnePaHYws7EWFGxG8uHUE6kDoprIe0LemJsKVEb3YixItVlkreinstumyfgPaRgwoDZlI/VNTk9ouAP8AmH+E/wBK+fpcUCeB9KGJ1pPi90an0Uf+ZfsfR436wX+qPQ/0pV85jEL/AGaVTxV2D7F7zS/gVsPeLHhY8B61J2Vun2oNyy2N1vXSsPu7EnBeFTRgByFq5WTqpy/KqOxDBBcnPhuFH3rsdRp59akRbkQAgm50sfHxrdfgaX4Adaz+Lm7jfDxdjK7G3HgAOrH51apuXhuak/M1eYbDhKNTo5smmm2LeOF2kVEW6uFH+WKkrsDD/wCkvpVgKeoqa2TSiHBsaBTdYlBHOwqwCCsBtfevFDaBwcIjUad5ulrmoe0N98Zh5CrIkgU2OXjf5U2OOTVi3ONnTgtPFQNm44SRI/NlDEDW1xwqWsv6p9KXqL0GvXooXaN8Ne5m5AUbBQW1Cx2JEUUkp4Ro8h/cUt/KmlX6gfKoG0NnTSo6dqMrqyMCvJgQfoalvsTbufO+0dsSSszs5zOSzG+pNwfuL+FS5BlijyiysocC97XJ942Fzp8qjbf3WxeGNpoHQG+VrqVa1vzKSPlUnYBJQxSrwHcvzBJJW/UG1vn0p+WdR2KYY+bcrppCQRQcKlh5m9W0uyDc5GHk39afh9mO5WNYyWvxU5i1+QUUpZItcmhwaZt/ZFjlhkmznKpjBJ6tnGUfIBj+9XR33nh5Zj5A1T7q7oDCwAMM0j2aQkjQ291fAcKtpdnmxyoOB6U7w3L1MssiTZETfON2yRgs3QWvTMbvUytk7Fs1r28KyOwNy8ZDK8xEYbtCw7/5Ty4VpdobMxUkiSZEBUEH9JxB+VDwV6sHi7cFdj98pgjMsR7vGmLtrHGNZCBGhI56gHnS2rsXHFCI1iAPEZrk/Ssw2zNpMRG2fLex07o+fStKxYl3fxMKydTNb0vgaXFbfySANOWW3esbWPyqg3o3nTtIhHI2Un9JZjwqHtTcnFw6sVcSaDICxB5XHSs3DunjXn7IwlWALAtoLDner1HhRDTS1Sm/2NQu2cMkMgkLO5zZGJvx4Vo/Z9PG0XdGbQZuetqzH/CgGGLTAdoZEQa6C5AP3rpuxNlpCSsahRZQbdbVogklwjBlnqlSbI+0srMiFdCcx8hWT3/2a2JsI5kCqNI763rX4/ZrYiRlDMgC5bjjrWB2r7NXVz2eIY8+8daM5JRK4cblO0YbEYZo2s66ActdaSyQ/fivhpyq5xe7MwunagleZ1vVe+7GJHAqaRZ0vDvkjtJD0H2/lSq4g3afKMwF+deULJ4aOzNtCMfmFM/xNOVz5A1HwcIAFlHpVjGPAVwm5Ha2I34/mEc/Kov/ABDH8Jq1aUag1jcQlmYW4E2p+Bcticr9EXo3jX4K8O8i/AfWsdNjXRSzDRbk6UsDtuOTINQXJAHTzq+LqI5OF9CksTSs1h3osQAh8+VeneU/DVKWFNLaXp4uiLvHgIsQ4mOZJObLofWo+E2REQc2Zr8yTm9adJib8TUvByi3EULYaQyGKeH/APnxEiDkjd9frUxd6toR6NEko6qcpPyNLtl6j1qDtDFZmWFWy5hmkYGxVBpYHkzHTyzHlU1NE0pl/gt8XdAzGGLjpJNErCxINwXuOHSiPvYw7wkicX4RyIxPkVJt51ht4cJGqEYfDxmUjut2KMdALntGYBSAbahr/eBu1hMa7FZJTAgscpijKya2KnJYrpz1oZMkYK5OkuSqV8I2uB9ojSuEEeRy2X38wHjbLrex9KNtbe6eIgd06XN+I+Vc825s2XCP2qyobnuWUkgi5BOYAD3jwvwqow23pHktiHZwbqbDM9zoANCeJ4C1VtZI6sbtFoNRfmR2qfbkcsWSV75gMyg6cNRfpVTHFh42DxplPC4ZswuCO6b6HxrEXD5Rhnd24MJP0bAgXPcPH929GwuIcSIrPcA6i2txpaqvUFV6DtrPA0zWlNxfNckm4NjcnjrYVo9gbagwcQZXYlybgKzN3feBUDMALi/DjUB9izOzOzxXLKyNkZiojYNGliQMvEnmSb3oo2I9zIJgsr5+0YRgqQ+UEKpbu2yLrc+NJ1JcMZyqZs8RtDtFzRSEGytbNcMrAG4PzvUL8bN/qH1rKwYtYsS8YkVUgiRVUsMzWgUKovxPOoMPtAZbAwhyw94Lex/YDHN/EK045uSETShvWxt/xMnxn1of45r27XXpmF/S9ZPaW38RiIT2CtC9h3HhCI2uvfkBUadWGtRdn7AlljUvJnf8/ZsZSCdbExHKtvKjJtb39/IWskG+V9/FG5Z5Qbl38tbUu3f4j61jMdBJho8seOkWQEERCQTGwvpZV7o825cDwqXsbH4poszwSSMzE5yFS68rqLAHjwA0te5op+VybVfuWTt0kaoSN8RrPbw7xy4adCneGQ59L2Bon+KTjjh3H7pP2o8uJwsif8xZWOmqOrW6XtRxZFq2YcmO400Z7Gb0MTEpCupkEmh41p9m7+RqWzo2p0NVeA3PwEh/R4pgbkqo71r/ACqVjfZhMdY8Qh6BkI+oNbVlbVmJ9Pjvj5F1svffD3YsSCx6VA3hxnbKxhkUE6jWqH/8eY6MEkJJ4I2p9QKqsXsjHR8cJKB1Azf7b1JPUiQxxg9hkU2K4iPN4340ZduSp78LDxtVX/icsWjI6eYZfvRBvCX7tzr1qWxtlqN6B8DfwmlQl2qBpddPAUqNsh1TCnuipKveomDB4VJWPxrzikdpoi43DFxa5HiKxW3MTHFiRCzyZjlJbTKL8K2e3drrhYu0cFhcLYdTwvXJN4Np/ipnlC5SLafqrpqadhUn67FJJF/NG8pZIc0gAOZj7thWe2Dh2kkARWLBr2HEDga18O0i8SQYRLEqO0foSNdarN0oMRBiizREKbqxPTqKPiSSd/DuHSuEWe2cJFh7B5GzsCQpa3Dr0qpwWOjZirhgNbd6/AXqNvhFJLjXzGw7lvBMosR87ig4bAo6lQrhk/MSQW0v5elWhNKKu2Dw7exr8DsLDyqHW5HnwNShu7EOR9aLups5kgzajNlNic1iBY6/IelXUfjWLLkam0m6GRiq3RQDY0fIVF2HsiNpMQ5sQZMi+CxoAR/EXrYwQA8hVZu5hAqTqQqlMROD3r++/aKT0JV10oxcmmR0jOTYZkHEpJ+YSROYz0yuilbW4HjbjVdtHeBYlGdBmB07O9mI5X/qBXT0wnQ1kvajBbDxE/6hH/kP9K0RXieTIrRnmkk2mcs25vI87dmbrFmDqO6SDaxNuehIteq+PZMT978SFvrYxPmFHGXvZhezfP5GmHBRMpKhib9ep14cK6EYQhFRiqS7GJtvdsmYLB4ePjiM2t/+zb+nl6VLlxGHL5+2ctZRcIb93hrxqF2Ss6ZVB4gjhc5rXBHGwuafBAwYN2ZZba2XNf8As0mco/8ATf0/ottF3S+v9lwu20+Kdv3SPuKeNqx/6cjebW/mKDDg82qwt/0WH3WpC7NflFb5Kv3tSZPFHmT+aG6v0+v8sj4na0QN/wAOpNuJyE6eOegJvJHmyrhgxPIzNbQX90C3LrVntndgPGGSZRIoN1PuHnYEDQ+OtYTBSAyof2/9hq2DJgzxbhbr3v8AwRKW/Ef/ACv6NN/xYVcosGEgINi34ftSCNPeJ+tqsdz9svjMTkxcrNCqu2QP2SEjgLJa/lWD2i36aT9tvvVxujOFkN0STOUjAcXCl2sGHRhyNP8ADj6ffx5+pXxJWjr2A2JB7xWNVOqotgF87cTVpDiLKMkDFOWXLw8iay+F3dwUgZXDxzqbOgldDf4gL6qeN6nybm3Fo8ViEFrBQ9wBS5Vunv27fuaY3s19/QuGxrtokRU9XKgD5AkmpWE2LH78gErniWAsPBRwArEzezGbimMN+jK1vUNQhu5j8PxSSZR+bD4p1b/pyaGr44Rjuis5N7M6ImDVSOzUDwAFWC3rl+H3ikjIX8bLA3+njsMMp8O1S3rWkw+82LQZpsIs8f8ArYSUS6dTE1m9L1ojsJbTNeDUhTVNsHeHDYvSGVSw96Nu5Ivg0bWIrQIlOiKkwTYNXHeVT5gGqnGbo4OT38NEfEIAfUVeSSMOFjQ+3Pw+hvVrF0zJt7M9nE37Aj99/wCtKth2/n6UqgKZioX1qTegrEelEZrV5mJ6FldvZh+1wcy88pYea94fauP7MylyrfmGh6XrtUy3BB1B0t51yXezZy4fGZVGVSFZQOV9PuK1YJcoXJepvdx5Ujw7B8oZDq2gDg+6Qas2OdrixzcLagCuVbwCyRWe4YEkcQCNDp/fGtr7NsQzxtGf8vKRfjZ7/TSqZ8dx1otF06JW+O3IsNF2eRXmdOYByqTxPobDwrmMe0b3ztJwOQLltm5Ak8q222dltNtKZnUPEsZI1BGkYAHmGJNqqV3NiKg9s19D7osL8uPGn4pY4RVnNyrqZTbVpXVcbd/iH2PvTjIUuw7SKLKHGhyBjZbkajnrXRG2rH+FOKUF0CF7DVu6NR51Q7p7NgizRhcyTLkcsb59NBb19audj7KeAIikCK8geJrEBSTlynn86RllGfpv8h/TYp4+Zbdm739xi8LvdNio5BERHMGBU5goAJ7qgnS9VuydpMmMQ43MQ8n6YEkDOoChmA0NgB6UXebYyxY84eGPuTiN1UcA/e0B5C4+tRGwrySzoyFpAEe5uShRrML/AKwuK2wnDTsvQLjJvk7qgFhbhy8qy3tK2ZJPhkESg5HMjksFCosb3PjyFvGrfd/EI+GhZXzKUSx5nS3rofSsp7UtuKsQgALdoM2ZWtaxIsLDXhSccZakGbVM5qNksxkQEFxZgOGa44Bjpfp58qrDGyAqwyg663uDe9rcVN9OFaDYeOUg8gGK6mxICHLc9da921Jmwk0wuJBJCgINmykWN7GxPDXXgK1RbcmhDilFMoY1ZgNSASLmxuOOtwLitfsnGZIlW508epvWJ2qmTsysl+0TMyi4yEMFs3Ik5c371RcLtCQOoU2BYC3LU9DSep6fxoVdC5I6Q2PvQnx9RxhqPHgxXn9MEV2I8mJYg26GsFs4jtV5e9f+E10qWMKjnorH0Brl+CxFnVmuQBbxta3866v4a01Ol2/kgXHLeZx+s1TNj4vslMmUMVeMgG9ri7Am3HhUHEPmlYqeJJBqXhMIz4eUrYiMq7DnlGhIHO2YE+FdTbZMr67Fzit9ZJnDzIpK8GW6MPIg1o9jbzTSWEWIynmrqH+uhP1rPey3CxS49YpY1kSRJQUYBgbIWBF+B041Yb/bnHZ7rPh2PYM1gCbtExuQt/zKbGx46a9Td6IyUKG+ZrVZvoMRtIAMJIXB1H6NrH5hqOu38evvQwN5SOv3WsluBvjlcRyn9HIQCT/lueDeR4H1rqrIOYBpE1OD5TX6DI6ZIzU235JFyzYKOReY7WNvowFZ3EQ4RCWjjxmAf4oSGS/iisQfSuiHCoeKikNmxfAKEZZOyJKEO7OQ7a2wNDI0OMt7shjfC4pPESrzp+w/aTjMM1g4xEXwTMC4HQTDX1BrsS7IgPGJD5gU2TdzCMNYI/4RWlSyVwvn/ghwh3f38TNYP2t4N1BdZY35plDejA6ijj2m4Y/9nBi5P2cO5+tqPj9wsE4NoVHkMv1FUsW7+LwLXwM114nDTEmNv2H4qaKzU6mq9/KA8W1xdlqfaG3LZ2OI69iRSoK7/Yhe7JszFhx72QB0v+q/MV7T7Rn83YtiKjPpUlhUeZK80egAOedYjezduTEz9ojAd0Ag+HMVuIzyNQ8bGVNxU1uO6DSfJzXeDYrwwqWOaxsT0Jo+7e8jYYBxkN1ysHJUkBtMp58D61q970WTByE6EAEeYIrmGLNytiDZVAOXXQcOFasEvEj5ik1pex2PEYFPwYyG5A7QNzObU3I46G3yqNsY6oSPM+Yteq7cfaLS4Ux3JyHLc8bEX+96mR4SVQVzAjW2uvpWadRbiwtN00C2YLGxIujH6GteuIDAWNZODZneJLHxtpermABLWvpQuwaaIe19nu06yrlutiLjXTlfpVJtvGy4aJ3CosshCBxqdbsx18FNaTH4oki1Y/2rP/ykNtM0oB/hNNwOUsqg+CmWlBszce3JUClHdSpJFmNgzEljl4akm/ma12F2/h5IjiVCjF5bSL3hY+6AoubJYZri3jXM1lJDKeKmx+XA+lvSpm7bF50iMgRHJLhiApCKWa5KkA5Q2v1rrSjRgTsmSQiSIyLcOCc5+IDXP9Tfpx617isSn4GWMEGR3hYR/mIBIJAHTwpuNlaONXBsrlmS1u6BYKbhmBBHlw1FeQzkYcSmXskL5NAzXYC/BfC9LunZerRXbbhGWIhTdY7OfElSPoba9KqcALzRjrIn+8VqsBJDiXMHaO4IuWK5AbEaDMSb3I5VY7C3Lh7srPIzKxIAKqt0bS+lzw61mz9VDBB67LrG5vY2H4RB+UepP86esS/CvoK9vSBrx7lJ+pvUYLhAdpNaCXp2b/7TXHJ9lMEEiHtEtcsgJycjnH5Netdf2yf+Xm/7uT/Ya5XsjFyYZu0hOUlWVhrlYMLEEg3HmCDpXofwNeSf6ox9Zu0U6kjWtLsML2OIjAQtIqqjO1gjEKzEFdCfeFj116VKTAYbHGNYbYfEZCJEJcxSOg0KmzBc1tWaTjyvrUnCbsy5CASxYDvEZ17RVsyB0JVgMtgSRyHGuxNN7GSNJ2ZyCOeB17PPHOp0Ck98W4p48rDqKtN7t83x0eHRgQIlJe5BzyHTNoOAXh5mvZsTOtkdASD+jcMBlynh3T1tbUWv0NU22dmSRSEylczd8i4zXY34c+NOw5LajOr9P8L5IKtUeBuzp7Nbka71uLtc4jCKSbvGeze/PKBlPzUj53rlm/e6MeBTDSwvJIs2bMz5dDZWSwUCwILdeFX3sh2jaeWI8JIw4842A+zn0qmRqULQYJxlTOqiTrpRVahXpyxikQdjZIlo1Pz1GykcDXmY+BrTdCNJK7WvSAw1F6jB/D604Men1q8WVlE8OEHIsPC5r2lmfoPWvaPlK+YrmoLLRiKE968+zsIiSrahSC4qTIp50FWsaqyxQ7YwJlieMGxYaHoQbisD/hrQ4mOOUC5HLUHQ2+1dVxFiawe/IyTQSdCAT+ywP2Jp3Tyalp9Cs+577P8AEdm80Z/vIxH862mUHWsJsodnjiDwkBP8Q/8AcDWzhuDVOqXnsOPiidFEDzorxchQozUuKTlWeEgyRDmwtzpWS9quGIwUbfDMn1Vq3oNqzvtOgz7MmI/IY39HAP0Y1u6alli/eZ8u8GjkzRgl2H5kjkHl7rfao0DFWVxfukHQlTodRmGouLjTrR9mSWiZmI7iyJbmQSrL92HzpkA4iu1NbnP9Cz22xkTtOJa7ZQVYLGPdJYKG430N+JqLjh/+rT/xLf7GqPIzKvugBgwRyLE5T3lDqL8Dw4etStm4lJIFw0kUlxL2oIYINRlXUgk8eQ6VmcW6ruOtK/0KHYuAlmlVYbhrg5gSMmvvEjUAda6NgNtMkTqEUmMnvM9lN2OlhdgfMVn8NK0EhEECRyE5GIeSd7aE6+7byq1gS8ZBOUu3Alg2UaE2w/etx4ms3U4o5tprZFsdr8pZzbZmFyciqEze6bA6cJGa3qtQ221KVUhncZTfKABcEg9+wWwqr2ltNI5XNzZ1IN07KQZSLZXQZiOPvfSom72Jkkc5FDF3Ko7WaRc1gO8Qb8uIpUOhxJbQRdyl6ssJJ5ZFGfMwYMLh3cNx94KCo+ZFVj4OwOYKgvxcgEDwzZm51rNv4jBYOVY5jicVKoUyIsixxqSL2bJlubG+XodeNZv2g7KC4qNoi34fEoksQuSq3HeAF+XG361a4Y9HFIVaZXPjYw4KvmNwSyqwy26M38hyq1m33dECqFkytnV3zOynS2sgsLWGgAqln2G6yBYwZAyK/dB0GZkIJ4DvI1WGG3VNmfEEqqKXZFBLBQLksQNNOQufKg80I1v/AGXWKVtV8fvY82JjZ8biA00n6KMiST3UXu+6psBxI5+NR9+py2NkDFG7MhQyEMCMoPvDiePkb1C2htAOOzhXs4VNwvOQ/E/U9ByrR7V9nE8GDbEtIjFcrGNATaM8WzG2ouDa3C9WxLTk8Se17JfL6gySco6FvW7f36F9v/j4ptj4MxyBzG8KNrqCMPIGuPNeNU/ssY/4hF4pKD/AT/IViATa1za97cr9bV0T2RYMtjGflHE1/NyFX6Z/SmZlGEWl92LxuUmrOv0WNz0oYNGjNY8XPJpmOabwNMEtOLV5entvuLSQhJXuY0kFEtRVgdA7HrXlOJpVKRLIpoTUYihuK5TRtRHlNQXOtTpar5b0suPcACsF7S20jHI5jw5iw4+RrZPIah7R2SmJXJIOGoPMHwNWxyUJJsElaow+KOaOKYakAX/eA+x/nW32bjUlQFHViAMwDA2Ntb2rnu9OESJxCGbLGNLajXU3B5jrQ919oDDzKVHdNw5J1PThoOP1rZlh4kNiielnWIySKKrgVHSWvSL1zUqHWHOM+dQ9v3mwmIj+KNwPPKSPqBXrivIj6fen45U00KlGzhk1zHH0Iy/PW/8A6aejEHXjbXz51JkUxYhofgklC+YuE+31oe1JMzI4/Oqn10P2r0U5WkclRGSYlALSB2XUoFfKFfTvEc9NPlR9hYwySCPICznuv3cy5RcnvAg2A8DVfNGWU2F8up8B1+1P3exYinicgkKWva35lK8/MVmmrTrkdjlpfuLLbOMeOZ0LFspKkHRLX4CMWW3yqFhdoyO6gu1iQLAkKBfvWXhe1LeqYnEyGxFzpfn4jw41UBj1tQWO4b8l/Fals9iz2xs0xkkNmAJDddD9uB8mFav2VIHxUfd7sSySsbcSAFX53b6Vm8FixJmzuA1hcNfK9hYWOuRvlY+FXu6uPk2bKJWicpIDnUI2qmxXK9spI42vzqkclVGXIyeO7nDgz2MxTSyPK2rSMznnq5Jt9bV0XbOBYQ7Phcd+CG7i3uswWyk8rZT6ULA4jA9r2uDwMzSXzB5QVw8LE3zWZraHkOHK1NTaHaFmLF2zMGkItnb8xA5LyA6AUvNkVaE9/X3AwxaequCbhMLmOVSAQAALWva55cNSfWstvrDKCA6lSoYAgmzK3vC44g1oYMTZr8+tF2taZO8bkcKy42scrSHTuapnJoxY6cOY4V2GD2mYUYcRyRSsez7Nkyrlfu5Tc5tAaxG1N2GFmAsG4eNXO7ns8jxAu88iEcUCqdOoYn+Vb5Zsc4+ZGRY5xlsYfBwF2AAJ10A1JPIDqa7xuFsA4TD98WllIZ/1Rbup8he/iTTthbpYbCaxJmcf5jnM3y5D5CrwNWfLm18DoY9Ia9PVqCDTr0tOi7Ck0gaZeler6itBkNOLUANXpamKexXSPLUqEZK8oaw6RzUGU0Z6jvWKRpRDluajMKlz6VDLUljBk6aUzDmxokx0qKGsaqQ57v8ARZcW3RgrDwuAD9QaoHUlL8vTyrXe0aLvRP1Vl/hNx/uNUGxrOjIf7/vj8q6WKVwQiX5jo2FxOaNH+JVb1UGpkMl6pN3CThoweKZkP7jED6Wq7iUVgmqbQ5BWoLGj0GVKC2IzmO+uFyY9XHCTI/zHdb7X+dZ7F6d34GYDyLEj71uN94Myq4FzG30PGsZj+93xwax+YAB+1d7DPXgT7bfL/Dl5I6cjQbZFsxB4EEVCxGGMMtx7p1Hy1t9KkYVSSbcbU9nY8r5Tex+tKcmpWWSuJJ9omuLv1jX7tVDh8FI2qqQPiPdXX9Y6VttkzQ4mUvibIQoCsFL2AubCw6n6+h9u4GOYxiLPljDC7Wu1yDcD5c6tHOscFEjg5ybMnFsqO4LSak91IwWJIAJszVe7Hl7ElUaSNfBnOvit7elTsJhCgsOVTkg8Ky5ep1bNDoYq3GY+SSUkCVuyJBAK2cAX0zlj146cq9hw+UBQLAcBUtY6Iq1meSx6WxGXDmnjDE1MC0SME6Cq6iaQmDRWiKMeGq+Br3ZspjdSPI+I50UYFhryppWimBo2KtcU4CouzzeMVLXxq5U9r0GlalVgHoNPzU0r414KJAgrxjTS1NJo2ChXpUwmlQsIaU1GlapbxmocopM0NiyPKahGp0oqDNxpDGocF0qPIaOGqNMaBDN78w5sMG+Bx6EEf0rC7IkIlFueh8LC9z4aVvt8pj+HygaMQD8gSPqBXOMFiCsumhII+lb+nT0CMj8xp9jb2qh7IrnzMTmGgGgFgOfu8a32HkDKGHAgEfMVy7ARoyOVRVfUXA/u1b7d3E5oIv2QP4dP5UrqYJU0Xg2XVDnOlOaTSgStWQYU208NmDA8CLVz3acBXuWsQTw4G/Ououl6qtqbJRtQO8PrWnD1Dx7egnJi1bmN2NgDqxFtLAHn1q0hwoHIVIEVqLxozyuTsEYJKhkOGUagCpyxCgxCpkRvS3Ky1UD7OiJHUhUpLHrpVbCeLD/98qeYbf3pUyHDG392oyYKoEqylGw7WNWJwVvGmDAdKICYuJGWoCpmajJgiatMLgrVdKyrJWCSyipWW9eRJRgK0RiKbGAV6UpyJRQtW0g1ABXho5SgyCg0FMYaG5p7ChMaqwjS1KmlvClVbCaSbDC3C9766WFU+KT60qVMyLYrBlfMbVCkpUqxM1IERahMaVKqhKneHBGaBkHH3l8xrauXthnWQaagi+o6+deUq04JtWhORepN2NKRK6Gtpu6xEZXozW+fe/nSpU3qPyExmgjOlOYV5SrnscNIoD8aVKgQrNoYUcRz41DSOlSq6ewGtyQI9K8VbHSlSqEJkJzaHjVphYLV5SooqyxiitRDXtKrFR8cdEyjhSpVZIAVIxR0WlSp0UUYeNaOiUqVaIoUwgjpxipUqbSKWMZKC9e0qXJF0R5RUdzXtKkSGICaVKlS7C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81" name="Picture 9" descr="http://www.myraspberry-pi.org/wp-content/uploads/2013/02/image0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115" y="1295626"/>
            <a:ext cx="2966790" cy="169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http://www.geek.com/wp-content/uploads/2012/07/portable_p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406865"/>
            <a:ext cx="2531381" cy="202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http://cnet1.cbsistatic.com/hub/i/r/2012/11/27/2862d826-cbf2-11e2-9a4a-0291187b029a/resize/770x578/7e5328307d40a5499fe66d98ce219baa/25-things-to-do-with-raspberry-pi-uav-maggi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85" y="3490008"/>
            <a:ext cx="2489200" cy="185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https://learn.adafruit.com/system/assets/assets/000/003/489/medium800/learn_raspberry_pi_overview.jpg?139679719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10" y="1528877"/>
            <a:ext cx="2831617" cy="178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http://www.stevebate.net/chibios-rpi/breadboar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46" y="3406865"/>
            <a:ext cx="2812683" cy="187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7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 the Application</a:t>
            </a:r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05" y="1151329"/>
            <a:ext cx="2724154" cy="181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ttp://blog.dawnrobotics.co.uk/wp-content/uploads/2013/11/raspberry_pi_rob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888" y="1142998"/>
            <a:ext cx="2761070" cy="184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://www.voxmagazine.com/wp-content/uploads/2015/03/thebenheckshow_raspberry-pi-portable-gaming-console-650x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78" y="1142998"/>
            <a:ext cx="1563179" cy="11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i.kinja-img.com/gawker-media/image/upload/s--DVemeUag--/c_fit,fl_progressive,q_80,w_636/18cjbisig3i31jp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4" y="3080657"/>
            <a:ext cx="3531055" cy="198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diyphotography.net/files/images/8/raspberry-pi-bullettime-rig-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326" y="3080656"/>
            <a:ext cx="4758649" cy="31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04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Somewhere in Taiwan…</a:t>
            </a:r>
            <a:endParaRPr lang="zh-TW" altLang="en-US" dirty="0"/>
          </a:p>
        </p:txBody>
      </p:sp>
      <p:pic>
        <p:nvPicPr>
          <p:cNvPr id="1026" name="Picture 2" descr="http://www.ieo.nctu.edu.tw/wfhsieh/pic/IMAG03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1276567"/>
            <a:ext cx="8436429" cy="505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8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Makers in Lab…</a:t>
            </a:r>
            <a:endParaRPr lang="zh-TW" altLang="en-US" dirty="0"/>
          </a:p>
        </p:txBody>
      </p:sp>
      <p:pic>
        <p:nvPicPr>
          <p:cNvPr id="8194" name="Picture 2" descr="http://1.bp.blogspot.com/-bXYPxJVYd0g/VD6_ytJjZWI/AAAAAAAACJQ/g49Az3XgyRs/s1600/the%2Bguys%2Btrying%2Bout%2Bpositive%2Bpunish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9" y="1099454"/>
            <a:ext cx="8694511" cy="457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11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Bread With Butter….</a:t>
            </a:r>
            <a:endParaRPr lang="zh-TW" altLang="en-US" dirty="0"/>
          </a:p>
        </p:txBody>
      </p:sp>
      <p:pic>
        <p:nvPicPr>
          <p:cNvPr id="8194" name="Picture 2" descr="http://1.bp.blogspot.com/-bXYPxJVYd0g/VD6_ytJjZWI/AAAAAAAACJQ/g49Az3XgyRs/s1600/the%2Bguys%2Btrying%2Bout%2Bpositive%2Bpunish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9" y="1099454"/>
            <a:ext cx="8694511" cy="457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「bread with butter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28" y="3473758"/>
            <a:ext cx="3150381" cy="208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46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 Lab, How to do?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" y="4479667"/>
            <a:ext cx="3475718" cy="20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38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Laser Focus on Butter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" y="4479667"/>
            <a:ext cx="3475718" cy="20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 flipH="1">
            <a:off x="2569029" y="3880952"/>
            <a:ext cx="2517774" cy="1398619"/>
          </a:xfrm>
          <a:prstGeom prst="line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64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Butter Spread on Bread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" y="4479667"/>
            <a:ext cx="3475718" cy="20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69" y="3753044"/>
            <a:ext cx="26479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372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Different Butter … Multi-Layer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4" y="4664996"/>
            <a:ext cx="2223862" cy="133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「butter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81" y="4479667"/>
            <a:ext cx="267652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弧形箭號 (下彎) 2"/>
          <p:cNvSpPr/>
          <p:nvPr/>
        </p:nvSpPr>
        <p:spPr>
          <a:xfrm>
            <a:off x="3341915" y="4479667"/>
            <a:ext cx="2492828" cy="63700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弧形箭號 (上彎) 3"/>
          <p:cNvSpPr/>
          <p:nvPr/>
        </p:nvSpPr>
        <p:spPr>
          <a:xfrm flipH="1">
            <a:off x="3178628" y="6184643"/>
            <a:ext cx="2656114" cy="48985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77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?</a:t>
            </a:r>
            <a:endParaRPr lang="zh-TW" alt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" y="2210202"/>
            <a:ext cx="4027334" cy="219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234162" y="1318843"/>
            <a:ext cx="453972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樹</a:t>
            </a:r>
            <a:r>
              <a:rPr lang="zh-TW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莓</a:t>
            </a: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派</a:t>
            </a:r>
            <a:r>
              <a:rPr lang="en-US" altLang="zh-TW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--Raspberry Pi</a:t>
            </a:r>
            <a:endParaRPr lang="en-US" altLang="zh-TW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英國的樹莓派基金會所開發</a:t>
            </a:r>
            <a:endParaRPr lang="en-US" altLang="zh-TW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基於</a:t>
            </a:r>
            <a:r>
              <a:rPr lang="en-US" altLang="zh-TW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系統</a:t>
            </a:r>
            <a:endParaRPr lang="en-US" altLang="zh-TW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信用卡大小電腦</a:t>
            </a:r>
            <a:endParaRPr lang="en-US" altLang="zh-TW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低價硬體 </a:t>
            </a:r>
            <a:r>
              <a:rPr lang="en-US" altLang="zh-TW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 35 </a:t>
            </a: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美元</a:t>
            </a:r>
            <a:endParaRPr lang="en-US" altLang="zh-TW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自由軟體</a:t>
            </a:r>
            <a:endParaRPr lang="en-US" altLang="zh-TW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刺激學校</a:t>
            </a:r>
            <a:r>
              <a:rPr lang="zh-TW" altLang="en-US" sz="28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基本電腦</a:t>
            </a:r>
            <a:r>
              <a:rPr lang="zh-TW" alt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科學</a:t>
            </a:r>
            <a:r>
              <a:rPr lang="zh-TW" altLang="en-US" sz="28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教育</a:t>
            </a:r>
            <a:endParaRPr lang="zh-TW" altLang="en-US" sz="28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436" y="332470"/>
            <a:ext cx="5995307" cy="61458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To Achieve The Goal</a:t>
            </a:r>
            <a:br>
              <a:rPr lang="en-US" altLang="zh-TW" dirty="0" smtClean="0"/>
            </a:br>
            <a:r>
              <a:rPr lang="en-US" altLang="zh-TW" dirty="0" smtClean="0"/>
              <a:t>M.L.B.B. (Multi-Layer Butter Bread)</a:t>
            </a:r>
            <a:endParaRPr lang="zh-TW" altLang="en-US" dirty="0"/>
          </a:p>
        </p:txBody>
      </p:sp>
      <p:pic>
        <p:nvPicPr>
          <p:cNvPr id="4" name="Picture 8" descr="「bread with butt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1613103"/>
            <a:ext cx="6793920" cy="450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65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we can control?</a:t>
            </a:r>
            <a:endParaRPr lang="zh-TW" altLang="en-US" dirty="0"/>
          </a:p>
        </p:txBody>
      </p:sp>
      <p:pic>
        <p:nvPicPr>
          <p:cNvPr id="1026" name="Picture 2" descr="http://www.ieo.nctu.edu.tw/wfhsieh/pic/IMAG03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1276567"/>
            <a:ext cx="8436429" cy="505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926770" y="4724400"/>
            <a:ext cx="685801" cy="566057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46171" y="4223657"/>
            <a:ext cx="696686" cy="511629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604657" y="2193471"/>
            <a:ext cx="4049485" cy="2030186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612571" y="3374571"/>
            <a:ext cx="1578429" cy="1915886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04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Maker From </a:t>
            </a:r>
            <a:r>
              <a:rPr lang="en-US" altLang="zh-TW" dirty="0" smtClean="0"/>
              <a:t>Desktop – in </a:t>
            </a:r>
            <a:r>
              <a:rPr lang="en-US" altLang="zh-TW" dirty="0" smtClean="0">
                <a:solidFill>
                  <a:srgbClr val="FF0000"/>
                </a:solidFill>
              </a:rPr>
              <a:t>Lab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AutoShape 2" descr="「Labview Daq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Picture 6" descr="「Labview Daq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873" y="1301521"/>
            <a:ext cx="2670297" cy="213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5" descr="「Labview Daq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4" name="Picture 8" descr="「Ni DAQ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853543"/>
            <a:ext cx="4143083" cy="27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「Ni DAQ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3" y="1083806"/>
            <a:ext cx="4016116" cy="276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「Ni DAQ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534" y="3771900"/>
            <a:ext cx="3572498" cy="261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11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Maker From Desktop – in Lab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1190624"/>
            <a:ext cx="8592913" cy="515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916061" y="5589134"/>
            <a:ext cx="4984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0000"/>
                </a:solidFill>
              </a:rPr>
              <a:t>NI Graphic Language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9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PLC &amp; Modbus – in Industry Way</a:t>
            </a:r>
            <a:endParaRPr lang="zh-TW" altLang="en-US" dirty="0"/>
          </a:p>
        </p:txBody>
      </p:sp>
      <p:sp>
        <p:nvSpPr>
          <p:cNvPr id="4" name="AutoShape 2" descr="data:image/jpeg;base64,/9j/4AAQSkZJRgABAQAAAQABAAD/2wCEAAkGBxQSEhQUExQWFRUXFxgUFBYYFxUXFhQUFRQXFxUVFRgYHCggGBolHBUVITEhJSkrLi4uFx8zODMsNygtLiwBCgoKDg0OFQ8QFCwcFBwsLCwsLCwsLCwsNy03LCw4LCwrLCwsLisxLDErKy4rLCwrNS4uLisrNys4NSsxKzIrK//AABEIAOcA2gMBIgACEQEDEQH/xAAcAAACAgMBAQAAAAAAAAAAAAAABgQFAQMHCAL/xABOEAACAQIDAggJBwgJBAMBAAABAgADEQQSIQUxBgcTIkFRYXEjMnJzgZGhsbIzNEKis8HRJCU1YmOCksIUQ1J0g9Lh8PEIFhe0U2SjFf/EABgBAQEBAQEAAAAAAAAAAAAAAAABAgME/8QAIBEBAQEBAQACAQUAAAAAAAAAAAERAjEDElEEITJhgf/aAAwDAQACEQMRAD8A7jCEIBCEIBCEIBCEIBCEIBCExeBmE+SZFrbTop41VB+8LwJkJTVeE2GG583kqx+6V2M4dYanvJHlFF95gNUxec2xvG9hE3NTPc5c/UBlHiuO+kPEUnuRv5mEDst4XnBq/Hg/0abeqmPxkCrx14o7kPpZfuSTR6IvC882vxy407gP4z9wE0Pxv449X8VT8Y0empi88xnjcx/Wvrqf5pk8b2P61/iqf5o0x6chPMf/AJe2h1r66n+abcPxy7QQ38Gw6QwYg/WjTHpeEXuAXCI7QwNHEsmRnzBlGoDI5Q5ezm39MYZQQhMQMwmIXgZhMEzRVxtNfGqIveyj3mBInyz2FzFDhXwmCZVo1RaxLlCpI6h026Zy3hlwvqUQhDGqXLeOzWXLb174Hb8Xt/D0/GqrfqHOP1ZT4rhzRUc1WbtNlHtnm7F8MMW+5wg/UUD2m5lNiMU9Q3qOz+Uxb3yauPQu0+Nikl+fRU9VzUb1LFXaPHET4rVW8lVpj1nWcehJph42hxmYip4qAdrszn1aCU1fhljG/rcvkqo94lBCNXE3EbWr1PHrVW7C7W9V7SER6YQk0EIQgEIQgEIQgEIQgEIQgenuI39D4fyq327x+iDxG/oeh5db7d4/TbIiVwm4erha7URSLlbZmzWALC4AFtdCI5VqoVSzEBVBLE7gALkmcI4XY1K+LrVaZzI5UqbEXARRuOu8GWTU6uGE8Pqzf1uXuRRbsvYwXb9aoPlnPYKlvdaIwn0g90v1Y+1NlXHFiMxYj6RZzcHosDe8+RWS+hUjsuTfuURZWqw3EzauJPSAf99kz9b+XK89W/yT8fVJLDo0toR19e+I/DndR73/AJY1piM+bfoBvJPX1xV4c+LR739wjHo4n7FKEITDYhCEAhCED6Vb6DU7gO2SsVsyrTAL02W4VhcfRYAqfSCJY8DsRTSveqoZSpWx0POtcofouOgx44WYrDUsMRTxCOXpU0ZSrio4poqrTAy2UXXMSTvsOiZtu493w/pee/ivydXPc/H+uVTdQwrv4iO+oHNVm1JsBoN5OkeaPC3A0LrSw7VBmeorGnSpkM1R2VN55ipUKduVTYWAmjC8Y9ZVCsnK6U1YvVqXIp06aHKVItcozdd3Nu3bwlulwdxbHKMNWB3WKMuobKfGtuIIPVaS8RwbfD0zVxS5FOZKWV6b5qoFxfITzdG13aSe/GDiQMqLTRBbIpDVCgUEAZnYlrgi99+USm2nwgrV6YpNkWkGzinTppTUMAQPFF7AE6dsCqhCEgIQhAIQhA9PcRv6Hw/lVvt3j9ELiO/Q+H8qt9u8fZtlX7fW+FxA/Y1PgM4ERPQG2B+T1vNP8BnnsHdNcsdtkwu/vmM0L6zTDVy3Py29Pd2TdaRD8qO7+WTBCs4Xe/kj3xc4cDm0e9vcIx4bxm8n7xF3hx4lHym9wnOuvJRhCEw0IQhAIQhAzAmYhC/0IQhCCEIQCEIQCEIQCEBCB6f4jv0Ph/KrfbvH2IfEf+h8N31v/YqR8m2UTanyNXzb/CZ55TcJ6H2iPBVPIb4TPO6HQd0sY6fU+knzMq1puMArPpRNfLL0m3fp75tEKMP4zeT94i7w48Sj5TfCIxUDzz5J94i9w4Hg6Xlt8M511hQhCZAvu1mGmITauHc7lb1fjNbC2h0MDEI18G+Bn9Kois+Lw9BSWUK5vU5psTkFtJd0+A2AT5THVKh6eSokeosCJcTXOYEzsmx+BGzagBSjXqi5F6tXICVXNupkndbok5NlYNKT1KWDwoFM0heqGa/KU1cG7AEGzgdpjDXD6aljZRc9Q1PqEssNwcxdTxMNWPaUZR62AE7e+MIOWg9FAKjUyFWiugzqGAe5sXVfQZMw1OtUUaYktkGYqtQJnKtmAyhVvew109suGuOYXi62g4uaIQdbMP5byxw3FlUJs+KoKf7KkO3bzcwPsnVdn8H8VekzUAWVEz8o1LV1FQMc1yxvmQk9NpZ4DgtiALO9PoG9qgyikKZUqVAI0v6fTGGuOJwJwSePjHfyFP8AkI9smUNgbNVlHJValyBziRvNrnwnb1To3/jrDUQDXxTC+g+TphrC5AzXvoJJPBXZ606jUg9R0p8qrFqhUaEowIsp1F7So824miBWdOgVGT0ByJe4LY5dcyCmBZmFyoNksGNt9rkC+65lNjz+U1PPP9oYw4XbjUkRQFuhcqxZ9C/SFDAAjXW242OkkWoe08LyYK50Y2IYKTzGXepuBcg9IuN8W5fbV2rygJJS9j4iqty2rM2XexOpMoYqx6h4kf0Nhe+t/wCzVj3EbiTFtjYT/GPrxFWPMrLBE5FxpYJKeJp8mipmp3bKALtmIubdNrTr05bxujw9A/s29j/6yxOvCDCZhNOSHtdb0WFr7tPTFTZjVjyhQ5BTXMwD5bDMF0UmzandHHHDwbd0W6S53xoRSoKA5FDADK6XFrNYb95Hf0SdN8mDYdYuqsxuSrXOgvY9krOG/wAlS8s/DJPBQEIoOllcfXMj8OB4Kl5Z+EyVuE8CXu4aaASiEu2cW3jUdcxFqw25geQrvS53Nt4+XNqqtrkJHT19UW8f459Hul9tvba4is9Zsql7XVSSBlUL/LF7E1MzEiWkdU4ruCL47CZ1qKgR2U3BJJJJ0A/GdAw3FfT/AKzEOfJVV995W/8AT38wqedP3/hOpyoW8BwKw1JcoNZhfNY1XAzWsWsltbCR9sYXCYNVyYai7MygK5A0GVM13DXtdRbfbdul1tfZIxBW7soW9wApDXtvzAjo6pXf9s0KV3Gayq2YDKM25geaBYgqCLdNuqBO2btPDuF5JlGZcwCrbQAEjdoR1b5RbY4ScqVTDs6nRnIKK+TMtxla5AysSTYEAX1n2tKhh6tJuUp06YoZWL1EDM2VgCwJuTqLntmeDu1aBahQp1KdWoOVLFQTZGDOcrEAb8gMDS+2a1emCKbJlpCoFU1E5d2KIArlVsgLXupN9Neuw2Q2I5V6asGo06mUl2zVBemjsmcklspcjXXTeZb4vZdOpkJzKUuEKM1NlBABUFSDl0GnYOqbsHhEpKEQWUXO8kkkkkknUkkkkmBo2rh0dPCEhQddxvmBQAggg+P1bwJXYnBU6dKuqFrphxTNycpUK2Q23ZtDraTOEmIFPDVahvZAHNt5CsCQO3SUWzduJjaOOqorIAgSzWubU2N9CdOdA8w7SW+IqgbzVcfXM309l3sLsTcDQbydw9h9U1Yr5y/nn+No2bF2hTReTuRmIqMzimqq6I1rNlZt507bdZvI1SxXwKqG0NxfedxG8WlZGPamLV0JyEG1szOztYCwXXT2RckqR6n4mR+ZsH5NT7epHWJnE4PzPg/Jf7apHOaQTl/G8PC4fyH+ITqE5lxvDwmH8l/essTrxz20w97Gwuerrn1MrNOSs2livBupRwTa2lxv6xEephmLddzv6tdbzphmivgqb6sik9dtfXFjUuIHBenlRR2OPbf75o4cfJU/OH4DLfA4dUYKu6zH1iVHDj5Kn5z+QzNb5JsnLs4Ac5rddgLD1yCI3bCxS0q61H3KHP73JtltobHNl1tpMRuqVcCnafT+Er8VTCsQN3+katrbS5ZaV/GU1c379Ust2+mbHVosY/xz6PdLUjv3/T2fyGoP2n3tOm44vyb8n4+U5dL862mnTOW/9PDfkdYftP8ANOr1HAFyQB1k2lQr0f6czMSGsA+XWmik57p0ZhpYDfuN98scPgXXlnc3LowAzM2Xn1WA108VkGn9mSG25hwSBWRiN4Q8oR3hLmfOH2vTrNyah+cG1KMg0AuOcAQbMDugcApDQdwjXxaH84U/IqfBPjbnAqthrkFXGbLSVM7VHXffKBpYb7noMeOAnBNcN4flDUaogycxqeVWsTzW1udN9oDlCExApeG3zDFeaaJvFyfyLH+n7Exy4afMMV5pvdEzi5P5Fj/T9kYHn3aDeHqEb+Ue38Zkjwx6APVNVX5w3nW+Ix84HbCw1eliKmIrqnJo1k3tTW2tdh9IDoA6d8kUh4jDvlJZgba2/wBiQ45cMXw1kXCHOiUAjuUKGpUDNd2BAubFdYmSUj1XxQfofB+Q32rxxifxRD8z4LzbfavHCaQTmvG6Odhj2VPek6VOccbw+bf4n8kROvHOZkTE+lnRyYgZmYYaGUasNWVnFmB0O4i406R0Sn4bjwNPzn8hkrB4QjEIxG5XF+9d0jcOPkafnP5GnPp04JcnpjHO5L+gn3SBGnZGB5eqlIHLmuL2vbKpbdcX3W3jfMR0qn8Mei3fYSBVUgkNv6Y3bV2elJUKOzFmcEMqrojWzDKxuL3W+4lTYkRY2h457h7oqR1Hi5xLU9jY1kdkYVafOVipF6ljqNemWlajSq02y06tdypyvatUAJBylibi+6+osb20nxxJUmfAYtUZUPKIczGygAktc9Gn3R6TCUslRXxKVGKul0z1mXPUVxomuhG7umkVOFcDCUaLh1KUmR1vTUrq2awZxcEMt9PoiX2w8QDiBTCquXl6lsxJu7C62ygAC4GhPokDaG0sDSIarUYGzrz2pUPHFm5tVla5tfdKSrxlbOw7lkZC93bRq9YguedYBcnQB424WgNvCnZN35cEXICFTymWyLVZTZHFzdjv/GMWARhTTM2dsou1gMxtvsNBOKbX46UcELSqPY3HMp0xuI+k1Q7ieiLeP43MW+iKFG7nVKradyFF+rGrj0nWrKguzBR1sQB7ZBqbdw4F+UDD9QNU+AGeWcVw3xrknlsl/wD40pof4gM3tlNjNoVavytWpU8t2f4jJpj0xwm4bYBqNShUrACopRrPRVgD05WbN9WJGH4w9n4OlVo4fO4qaOee7eLl0uiKNO2cVtMgX0jTG5q3hC/Wxa3YST98lnaQG4H3aHeJ8HZxy7+d1dHdfrkFgQbHQyKk18aWFrAAyLCEg9XcUw/NGC80fjaN0VOKofmnBeaHxGNc2yJzzjdHMw5/WcfVE6ETOUcY3CGniGWiga9Go4ZiAASOaQut94O+WM9eEuAhAk9H4TbmzAmwJmo1SN6kdo53sGvsn0tZW0BBPV0+reJRGwmODVlQggkNbpBsuvd6ZXcN/kE86PgaWWHwQWsrX/tfCZX8OB4BPOD4WnPp15JUvKGPCEMrgGxA3bmUqRbuJHplFCc42vMRtosiIzsy0xlpr9FF6lEp8RVzMTNYm3kGtfKbdxlMWeyuE2Iw1Pk6LqgzFr8nTZ7kAGzspIGg3TTj+EGKr6VcTWcdTVHK/wAN7D1SvRSSAN50k5dm9beofjArwISz/oCW6b9d/wDSQ8Gl3AOvT32EYa0DXdrNhoMBcqQOsgy7B/3/AMSRjcBlw4rZ1IYsmXXMCEDHeLEDMAbbjpLiaWIQhMqJZ7Pw9hmO87uwdci4GhmbXcN/aegScOYf1Cf4T+E1EppxvBs09n0cUTZnc5lJHyT6UyBv3qSexxFPG0c1gPG+4dckVGtqe4dfUAJimhAJO86sers7he3plRSkTEn7RofSHcfuMgTLUetOK8W2VgvMKfXcxoi1xaj81YH+70/hjLNMicB28PyrEeeq/aNO/TgfCIWxeI89U+MzXLHSvhCE2wy28z4dQd4B79ffPtt8+ZBqw9MLUW1xv0uSPFPQd3olZw3+QXzg+FpbJ8onefhMquG4/J184PhaY6dOCPN2EQFwDu/CaZvwR56/76JzdFwNN2ndJWHwLPSq1Qy2pZcwJ55zuEFh1XO/shixQVea7M2hubBQL6gjpMj0tsLTpVqYs3KhBfXm8m4cW7yLTaKXB/KL3y7fDsFDFSFO4kEA33RfpvYg9UscRtyq4AJ0FgATpoLDTu0mZVM4osMAztSXK1RQj2QMMrNne98zZi2TTSyetNwRGcX7faIPVdrmxt02Xo75ppoWIA3mKSGPaFegLCmT05i28nSwA6t/rmnHbcU4cUEFhm5Q6lr1MmS4v4o3mw6TK9Nm9beoTNTAqFJubgX6JUV8yBMQmVNXBrYb4iolCnlDHVmYgAf2m6z1WGs++EGzlw+IrUAcy02yXIALaC5IG6VeDr5gDuYdW8HrHVNmKrtUY5mLM2rsSS1u0npNpuJUWibML3K3IQnr7fbYxp4I7bTB1KtR05TNSNNUNsrMWU2e+5bA3i+ygjLpbdbsE1LUyaNu3q3WB0HthBtnFZixsqlyWyqMqqL3so6BKgzZXq5iSf8AY6JrMy1Hrni5H5rwP92pfAIxxe4vRbZmB/u1H7MRhmmRODcJxbGYkftqnxGd5nEeHOzqlLGVWdSFqOz026GBsTbuvNc+s9eKGEIGbc2WmJqrU1FtSp6xu9I3T6CsOpvYfwkGE+UTv+4yt4bfNx5xfc0sqTXqJ0G+46fRMruG3zf/ABF9xmOnTgiTKi5AGp6Jib8F46+n3Gc46NybOY7yB7fdNg2aP7Rv3Sdb1dHVL5dmINnvWPJmpytKxzguqNyilMoN1JyhtbXG7dNYmkfDoGYA7ibS3RANwA7gJU4Y+EHfL/GrTQqEa+gzE6Wa2oHWO2IV9vhLURVNROcbLTueUIBILWtYLoem/ZKDADwg9Pul9U26q4ZqCknMVZrtdQULEcmLc25bU9kXKFXKwYdEhDDUwdRVLMjADrFvf3yz4VYOklGk1Nt6KAtlswOHp1GrKRqbu7Kb9K26IsV9tVG3k69ZJHq3dJkWpVdgb3t06WHpl0aITZQolzYd/ZJibN629Q/GZxUOjVKm4/5lphXBW4O/Vuu/V+EiYzCqq3F9/T0yNRqlTcf898vh6fNq7apvgcNQp00SoCf6QVRQW5O60ySBrmBzGJe0MRc5RuG/tMK+OJFgLdf+khxqYJhpmYbdJFew+BS22fgx/wDWo/ZrLqVfBdbYPCjqoUR/+Sy0m2ROecbtPm4dv1nX0kAj3GdDkbHYGnWQpURXU7wwuP8AQyxK8+wM6Ptri2Bu2Ge37Oobj0ONR6bxF2rsmthjatTZOgE+KfJYaH1zcuud5sVeO8UHu94kqa2QEWM2CVGsN4Wn3n3Sr4bfN/8AEX75aAeEp9/3Sr4a/Nj5a/fOfTpwQ5so1MrA9U1zZQp5mA6zObot8fwgapYW5q2yjoFhY9sr32i1iBYA7xr6D3yamEQfRv3kmT12XUFHluRYUb25TLZCSctgfpa6aTTJZUSUuz3O+w9Nz7Jrwg8IvfLcRItQf/52nja92l/XIuEQM4B3dPojviNm01wAqZbVCKbliTfK9augy65WBFNebvGUsd8S8CfCD0+0RRaKgG4AdwElbW2XUpUc7gWbm2vdlY01qBXHQSjofTPvFU6CIbVSzbhplG8detre2ads8IjVoJRLM2S5ubEliqoALC2VVUAdPXFIqNl+M3d98vdj0kbEUVqfJtUQPfdlLANc9AtFrDVshuBfom5se3RYRKYvuG4UMgVVVuTp8qqgACrYlhYaA2y3itPupUJ3m8+JKsEIQkBBt0IWvu39HbA9m7CW2GoDqo0x9RZPkXZi2o0gdCKaAjqsokqbZEIQgYnxWoq6lWAZToQQCCO0GbIQEza/F3h6lzRJoN1Lzqf8B3fukRI2vwOxeHueSNVB9Ojd9O2n449AadphaXal5jznTqA1FAOoazDpU9TDeD2GVvDX5sfOL9873w12TRqYepVekjVKalqdQqM6kdTb/ROC8NPmx8tPeYpzMIM34M89e/7pon1TvcZd99AN9+6c2zXiNmFFzMyA9C35x3XHfzppr4pFoKubUsXqA35oXSmg697Np0sOmUeJSsoDVFqKGuFLKyhipswBIFyDoeqRTNamPunUswO/W8tcZt4uAuUWHVYXNrXJ6ZTQk1cTa21KjKELHKL2W5IF99huEhQhICECZM2fsqvXNqFGrVP7Om7/AAgwIcI87L4pdqVt9AUR11XVfqi7eyOGyuIVjY4jGKP1aSX+s5+6XDXFoT0vsviZ2ZSsXSpXI6alQ2P7qZRG/ZfBrCYb5DDUafatNQfSbXMuJrylszgpjcRbkcJXcHc3JsE/jYBfbG/ZXEttKrY1ORoA7875mHopgj2z0naFow1xnZnELSFjiMXUbrFJFQd12zGO/B/i02dg2D06GaouoeoxqEHrAbQHuEcISowBMwhAIQhAIQhAIQhAqOFvzOv5szzvwzb8mby0989G8I6BqYasigkshAA3mefuHOy3TDVCQeay3FjcDNqSOqBzYx6/7zw9JxyFFlRTQZQoRMzUVLlm0JF6uW/6qdZipszYuJxHyFCrV1tdKbsPSQLCN+y+J/albxqSUR11ai3t5KZjMtFzhNwjfGmmWUIKa2CgsbsQA7kt0nKNOyUk7dsviE6cRiz5NJAPrOfujfsrig2ZRsWotWI6arswP7osvsjE15jQXNhqTuA1J9AjDsvgLtHEfJYOsQfpMvJr/FUsDPVezNiYfDi1ChSpD9RFX3CTrS4a877K4jcbU1rVaNEdQLVG9QAHtjjsriKwaWNetWrHpAy019lz7Z1e0zKhY2TxfbOw1uTwlK43M68o3fd7xkp0wosoAHUBYeoT7hAIQhAIQhAIQhAIQhAIQhAIQhAIQhAIQhAwZ8PSB3gHvAhCBlEAFgLDqGgn2IQgEIQgEIQgEIQgEIQgEIQgEIQgEIQgEIQgEIQg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jpeg;base64,/9j/4AAQSkZJRgABAQAAAQABAAD/2wCEAAkGBxQSEhQUExQWFRUXFxgUFBYYFxUXFhQUFRQXFxUVFRgYHCggGBolHBUVITEhJSkrLi4uFx8zODMsNygtLiwBCgoKDg0OFQ8QFCwcFBwsLCwsLCwsLCwsNy03LCw4LCwrLCwsLisxLDErKy4rLCwrNS4uLisrNys4NSsxKzIrK//AABEIAOcA2gMBIgACEQEDEQH/xAAcAAACAgMBAQAAAAAAAAAAAAAABgQFAQMHCAL/xABOEAACAQIDAggJBwgJBAMBAAABAgADEQQSIQUxBgcTIkFRYXEjMnJzgZGhsbIzNEKis8HRJCU1YmOCksIUQ1J0g9Lh8PEIFhe0U2SjFf/EABgBAQEBAQEAAAAAAAAAAAAAAAABAgME/8QAIBEBAQEBAQACAQUAAAAAAAAAAAERAjEDElEEITJhgf/aAAwDAQACEQMRAD8A7jCEIBCEIBCEIBCEIBCEIBCExeBmE+SZFrbTop41VB+8LwJkJTVeE2GG583kqx+6V2M4dYanvJHlFF95gNUxec2xvG9hE3NTPc5c/UBlHiuO+kPEUnuRv5mEDst4XnBq/Hg/0abeqmPxkCrx14o7kPpZfuSTR6IvC882vxy407gP4z9wE0Pxv449X8VT8Y0empi88xnjcx/Wvrqf5pk8b2P61/iqf5o0x6chPMf/AJe2h1r66n+abcPxy7QQ38Gw6QwYg/WjTHpeEXuAXCI7QwNHEsmRnzBlGoDI5Q5ezm39MYZQQhMQMwmIXgZhMEzRVxtNfGqIveyj3mBInyz2FzFDhXwmCZVo1RaxLlCpI6h026Zy3hlwvqUQhDGqXLeOzWXLb174Hb8Xt/D0/GqrfqHOP1ZT4rhzRUc1WbtNlHtnm7F8MMW+5wg/UUD2m5lNiMU9Q3qOz+Uxb3yauPQu0+Nikl+fRU9VzUb1LFXaPHET4rVW8lVpj1nWcehJph42hxmYip4qAdrszn1aCU1fhljG/rcvkqo94lBCNXE3EbWr1PHrVW7C7W9V7SER6YQk0EIQgEIQgEIQgEIQgEIQgenuI39D4fyq327x+iDxG/oeh5db7d4/TbIiVwm4erha7URSLlbZmzWALC4AFtdCI5VqoVSzEBVBLE7gALkmcI4XY1K+LrVaZzI5UqbEXARRuOu8GWTU6uGE8Pqzf1uXuRRbsvYwXb9aoPlnPYKlvdaIwn0g90v1Y+1NlXHFiMxYj6RZzcHosDe8+RWS+hUjsuTfuURZWqw3EzauJPSAf99kz9b+XK89W/yT8fVJLDo0toR19e+I/DndR73/AJY1piM+bfoBvJPX1xV4c+LR739wjHo4n7FKEITDYhCEAhCED6Vb6DU7gO2SsVsyrTAL02W4VhcfRYAqfSCJY8DsRTSveqoZSpWx0POtcofouOgx44WYrDUsMRTxCOXpU0ZSrio4poqrTAy2UXXMSTvsOiZtu493w/pee/ivydXPc/H+uVTdQwrv4iO+oHNVm1JsBoN5OkeaPC3A0LrSw7VBmeorGnSpkM1R2VN55ipUKduVTYWAmjC8Y9ZVCsnK6U1YvVqXIp06aHKVItcozdd3Nu3bwlulwdxbHKMNWB3WKMuobKfGtuIIPVaS8RwbfD0zVxS5FOZKWV6b5qoFxfITzdG13aSe/GDiQMqLTRBbIpDVCgUEAZnYlrgi99+USm2nwgrV6YpNkWkGzinTppTUMAQPFF7AE6dsCqhCEgIQhAIQhA9PcRv6Hw/lVvt3j9ELiO/Q+H8qt9u8fZtlX7fW+FxA/Y1PgM4ERPQG2B+T1vNP8BnnsHdNcsdtkwu/vmM0L6zTDVy3Py29Pd2TdaRD8qO7+WTBCs4Xe/kj3xc4cDm0e9vcIx4bxm8n7xF3hx4lHym9wnOuvJRhCEw0IQhAIQhAzAmYhC/0IQhCCEIQCEIQCEIQCEBCB6f4jv0Ph/KrfbvH2IfEf+h8N31v/YqR8m2UTanyNXzb/CZ55TcJ6H2iPBVPIb4TPO6HQd0sY6fU+knzMq1puMArPpRNfLL0m3fp75tEKMP4zeT94i7w48Sj5TfCIxUDzz5J94i9w4Hg6Xlt8M511hQhCZAvu1mGmITauHc7lb1fjNbC2h0MDEI18G+Bn9Kois+Lw9BSWUK5vU5psTkFtJd0+A2AT5THVKh6eSokeosCJcTXOYEzsmx+BGzagBSjXqi5F6tXICVXNupkndbok5NlYNKT1KWDwoFM0heqGa/KU1cG7AEGzgdpjDXD6aljZRc9Q1PqEssNwcxdTxMNWPaUZR62AE7e+MIOWg9FAKjUyFWiugzqGAe5sXVfQZMw1OtUUaYktkGYqtQJnKtmAyhVvew109suGuOYXi62g4uaIQdbMP5byxw3FlUJs+KoKf7KkO3bzcwPsnVdn8H8VekzUAWVEz8o1LV1FQMc1yxvmQk9NpZ4DgtiALO9PoG9qgyikKZUqVAI0v6fTGGuOJwJwSePjHfyFP8AkI9smUNgbNVlHJValyBziRvNrnwnb1To3/jrDUQDXxTC+g+TphrC5AzXvoJJPBXZ606jUg9R0p8qrFqhUaEowIsp1F7So824miBWdOgVGT0ByJe4LY5dcyCmBZmFyoNksGNt9rkC+65lNjz+U1PPP9oYw4XbjUkRQFuhcqxZ9C/SFDAAjXW242OkkWoe08LyYK50Y2IYKTzGXepuBcg9IuN8W5fbV2rygJJS9j4iqty2rM2XexOpMoYqx6h4kf0Nhe+t/wCzVj3EbiTFtjYT/GPrxFWPMrLBE5FxpYJKeJp8mipmp3bKALtmIubdNrTr05bxujw9A/s29j/6yxOvCDCZhNOSHtdb0WFr7tPTFTZjVjyhQ5BTXMwD5bDMF0UmzandHHHDwbd0W6S53xoRSoKA5FDADK6XFrNYb95Hf0SdN8mDYdYuqsxuSrXOgvY9krOG/wAlS8s/DJPBQEIoOllcfXMj8OB4Kl5Z+EyVuE8CXu4aaASiEu2cW3jUdcxFqw25geQrvS53Nt4+XNqqtrkJHT19UW8f459Hul9tvba4is9Zsql7XVSSBlUL/LF7E1MzEiWkdU4ruCL47CZ1qKgR2U3BJJJJ0A/GdAw3FfT/AKzEOfJVV995W/8AT38wqedP3/hOpyoW8BwKw1JcoNZhfNY1XAzWsWsltbCR9sYXCYNVyYai7MygK5A0GVM13DXtdRbfbdul1tfZIxBW7soW9wApDXtvzAjo6pXf9s0KV3Gayq2YDKM25geaBYgqCLdNuqBO2btPDuF5JlGZcwCrbQAEjdoR1b5RbY4ScqVTDs6nRnIKK+TMtxla5AysSTYEAX1n2tKhh6tJuUp06YoZWL1EDM2VgCwJuTqLntmeDu1aBahQp1KdWoOVLFQTZGDOcrEAb8gMDS+2a1emCKbJlpCoFU1E5d2KIArlVsgLXupN9Neuw2Q2I5V6asGo06mUl2zVBemjsmcklspcjXXTeZb4vZdOpkJzKUuEKM1NlBABUFSDl0GnYOqbsHhEpKEQWUXO8kkkkkknUkkkkmBo2rh0dPCEhQddxvmBQAggg+P1bwJXYnBU6dKuqFrphxTNycpUK2Q23ZtDraTOEmIFPDVahvZAHNt5CsCQO3SUWzduJjaOOqorIAgSzWubU2N9CdOdA8w7SW+IqgbzVcfXM309l3sLsTcDQbydw9h9U1Yr5y/nn+No2bF2hTReTuRmIqMzimqq6I1rNlZt507bdZvI1SxXwKqG0NxfedxG8WlZGPamLV0JyEG1szOztYCwXXT2RckqR6n4mR+ZsH5NT7epHWJnE4PzPg/Jf7apHOaQTl/G8PC4fyH+ITqE5lxvDwmH8l/essTrxz20w97Gwuerrn1MrNOSs2livBupRwTa2lxv6xEephmLddzv6tdbzphmivgqb6sik9dtfXFjUuIHBenlRR2OPbf75o4cfJU/OH4DLfA4dUYKu6zH1iVHDj5Kn5z+QzNb5JsnLs4Ac5rddgLD1yCI3bCxS0q61H3KHP73JtltobHNl1tpMRuqVcCnafT+Er8VTCsQN3+katrbS5ZaV/GU1c379Ust2+mbHVosY/xz6PdLUjv3/T2fyGoP2n3tOm44vyb8n4+U5dL862mnTOW/9PDfkdYftP8ANOr1HAFyQB1k2lQr0f6czMSGsA+XWmik57p0ZhpYDfuN98scPgXXlnc3LowAzM2Xn1WA108VkGn9mSG25hwSBWRiN4Q8oR3hLmfOH2vTrNyah+cG1KMg0AuOcAQbMDugcApDQdwjXxaH84U/IqfBPjbnAqthrkFXGbLSVM7VHXffKBpYb7noMeOAnBNcN4flDUaogycxqeVWsTzW1udN9oDlCExApeG3zDFeaaJvFyfyLH+n7Exy4afMMV5pvdEzi5P5Fj/T9kYHn3aDeHqEb+Ue38Zkjwx6APVNVX5w3nW+Ix84HbCw1eliKmIrqnJo1k3tTW2tdh9IDoA6d8kUh4jDvlJZgba2/wBiQ45cMXw1kXCHOiUAjuUKGpUDNd2BAubFdYmSUj1XxQfofB+Q32rxxifxRD8z4LzbfavHCaQTmvG6Odhj2VPek6VOccbw+bf4n8kROvHOZkTE+lnRyYgZmYYaGUasNWVnFmB0O4i406R0Sn4bjwNPzn8hkrB4QjEIxG5XF+9d0jcOPkafnP5GnPp04JcnpjHO5L+gn3SBGnZGB5eqlIHLmuL2vbKpbdcX3W3jfMR0qn8Mei3fYSBVUgkNv6Y3bV2elJUKOzFmcEMqrojWzDKxuL3W+4lTYkRY2h457h7oqR1Hi5xLU9jY1kdkYVafOVipF6ljqNemWlajSq02y06tdypyvatUAJBylibi+6+osb20nxxJUmfAYtUZUPKIczGygAktc9Gn3R6TCUslRXxKVGKul0z1mXPUVxomuhG7umkVOFcDCUaLh1KUmR1vTUrq2awZxcEMt9PoiX2w8QDiBTCquXl6lsxJu7C62ygAC4GhPokDaG0sDSIarUYGzrz2pUPHFm5tVla5tfdKSrxlbOw7lkZC93bRq9YguedYBcnQB424WgNvCnZN35cEXICFTymWyLVZTZHFzdjv/GMWARhTTM2dsou1gMxtvsNBOKbX46UcELSqPY3HMp0xuI+k1Q7ieiLeP43MW+iKFG7nVKradyFF+rGrj0nWrKguzBR1sQB7ZBqbdw4F+UDD9QNU+AGeWcVw3xrknlsl/wD40pof4gM3tlNjNoVavytWpU8t2f4jJpj0xwm4bYBqNShUrACopRrPRVgD05WbN9WJGH4w9n4OlVo4fO4qaOee7eLl0uiKNO2cVtMgX0jTG5q3hC/Wxa3YST98lnaQG4H3aHeJ8HZxy7+d1dHdfrkFgQbHQyKk18aWFrAAyLCEg9XcUw/NGC80fjaN0VOKofmnBeaHxGNc2yJzzjdHMw5/WcfVE6ETOUcY3CGniGWiga9Go4ZiAASOaQut94O+WM9eEuAhAk9H4TbmzAmwJmo1SN6kdo53sGvsn0tZW0BBPV0+reJRGwmODVlQggkNbpBsuvd6ZXcN/kE86PgaWWHwQWsrX/tfCZX8OB4BPOD4WnPp15JUvKGPCEMrgGxA3bmUqRbuJHplFCc42vMRtosiIzsy0xlpr9FF6lEp8RVzMTNYm3kGtfKbdxlMWeyuE2Iw1Pk6LqgzFr8nTZ7kAGzspIGg3TTj+EGKr6VcTWcdTVHK/wAN7D1SvRSSAN50k5dm9beofjArwISz/oCW6b9d/wDSQ8Gl3AOvT32EYa0DXdrNhoMBcqQOsgy7B/3/AMSRjcBlw4rZ1IYsmXXMCEDHeLEDMAbbjpLiaWIQhMqJZ7Pw9hmO87uwdci4GhmbXcN/aegScOYf1Cf4T+E1EppxvBs09n0cUTZnc5lJHyT6UyBv3qSexxFPG0c1gPG+4dckVGtqe4dfUAJimhAJO86sers7he3plRSkTEn7RofSHcfuMgTLUetOK8W2VgvMKfXcxoi1xaj81YH+70/hjLNMicB28PyrEeeq/aNO/TgfCIWxeI89U+MzXLHSvhCE2wy28z4dQd4B79ffPtt8+ZBqw9MLUW1xv0uSPFPQd3olZw3+QXzg+FpbJ8onefhMquG4/J184PhaY6dOCPN2EQFwDu/CaZvwR56/76JzdFwNN2ndJWHwLPSq1Qy2pZcwJ55zuEFh1XO/shixQVea7M2hubBQL6gjpMj0tsLTpVqYs3KhBfXm8m4cW7yLTaKXB/KL3y7fDsFDFSFO4kEA33RfpvYg9UscRtyq4AJ0FgATpoLDTu0mZVM4osMAztSXK1RQj2QMMrNne98zZi2TTSyetNwRGcX7faIPVdrmxt02Xo75ppoWIA3mKSGPaFegLCmT05i28nSwA6t/rmnHbcU4cUEFhm5Q6lr1MmS4v4o3mw6TK9Nm9beoTNTAqFJubgX6JUV8yBMQmVNXBrYb4iolCnlDHVmYgAf2m6z1WGs++EGzlw+IrUAcy02yXIALaC5IG6VeDr5gDuYdW8HrHVNmKrtUY5mLM2rsSS1u0npNpuJUWibML3K3IQnr7fbYxp4I7bTB1KtR05TNSNNUNsrMWU2e+5bA3i+ygjLpbdbsE1LUyaNu3q3WB0HthBtnFZixsqlyWyqMqqL3so6BKgzZXq5iSf8AY6JrMy1Hrni5H5rwP92pfAIxxe4vRbZmB/u1H7MRhmmRODcJxbGYkftqnxGd5nEeHOzqlLGVWdSFqOz026GBsTbuvNc+s9eKGEIGbc2WmJqrU1FtSp6xu9I3T6CsOpvYfwkGE+UTv+4yt4bfNx5xfc0sqTXqJ0G+46fRMruG3zf/ABF9xmOnTgiTKi5AGp6Jib8F46+n3Gc46NybOY7yB7fdNg2aP7Rv3Sdb1dHVL5dmINnvWPJmpytKxzguqNyilMoN1JyhtbXG7dNYmkfDoGYA7ibS3RANwA7gJU4Y+EHfL/GrTQqEa+gzE6Wa2oHWO2IV9vhLURVNROcbLTueUIBILWtYLoem/ZKDADwg9Pul9U26q4ZqCknMVZrtdQULEcmLc25bU9kXKFXKwYdEhDDUwdRVLMjADrFvf3yz4VYOklGk1Nt6KAtlswOHp1GrKRqbu7Kb9K26IsV9tVG3k69ZJHq3dJkWpVdgb3t06WHpl0aITZQolzYd/ZJibN629Q/GZxUOjVKm4/5lphXBW4O/Vuu/V+EiYzCqq3F9/T0yNRqlTcf898vh6fNq7apvgcNQp00SoCf6QVRQW5O60ySBrmBzGJe0MRc5RuG/tMK+OJFgLdf+khxqYJhpmYbdJFew+BS22fgx/wDWo/ZrLqVfBdbYPCjqoUR/+Sy0m2ROecbtPm4dv1nX0kAj3GdDkbHYGnWQpURXU7wwuP8AQyxK8+wM6Ptri2Bu2Ge37Oobj0ONR6bxF2rsmthjatTZOgE+KfJYaH1zcuud5sVeO8UHu94kqa2QEWM2CVGsN4Wn3n3Sr4bfN/8AEX75aAeEp9/3Sr4a/Nj5a/fOfTpwQ5so1MrA9U1zZQp5mA6zObot8fwgapYW5q2yjoFhY9sr32i1iBYA7xr6D3yamEQfRv3kmT12XUFHluRYUb25TLZCSctgfpa6aTTJZUSUuz3O+w9Nz7Jrwg8IvfLcRItQf/52nja92l/XIuEQM4B3dPojviNm01wAqZbVCKbliTfK9augy65WBFNebvGUsd8S8CfCD0+0RRaKgG4AdwElbW2XUpUc7gWbm2vdlY01qBXHQSjofTPvFU6CIbVSzbhplG8detre2ads8IjVoJRLM2S5ubEliqoALC2VVUAdPXFIqNl+M3d98vdj0kbEUVqfJtUQPfdlLANc9AtFrDVshuBfom5se3RYRKYvuG4UMgVVVuTp8qqgACrYlhYaA2y3itPupUJ3m8+JKsEIQkBBt0IWvu39HbA9m7CW2GoDqo0x9RZPkXZi2o0gdCKaAjqsokqbZEIQgYnxWoq6lWAZToQQCCO0GbIQEza/F3h6lzRJoN1Lzqf8B3fukRI2vwOxeHueSNVB9Ojd9O2n449AadphaXal5jznTqA1FAOoazDpU9TDeD2GVvDX5sfOL9873w12TRqYepVekjVKalqdQqM6kdTb/ROC8NPmx8tPeYpzMIM34M89e/7pon1TvcZd99AN9+6c2zXiNmFFzMyA9C35x3XHfzppr4pFoKubUsXqA35oXSmg697Np0sOmUeJSsoDVFqKGuFLKyhipswBIFyDoeqRTNamPunUswO/W8tcZt4uAuUWHVYXNrXJ6ZTQk1cTa21KjKELHKL2W5IF99huEhQhICECZM2fsqvXNqFGrVP7Om7/AAgwIcI87L4pdqVt9AUR11XVfqi7eyOGyuIVjY4jGKP1aSX+s5+6XDXFoT0vsviZ2ZSsXSpXI6alQ2P7qZRG/ZfBrCYb5DDUafatNQfSbXMuJrylszgpjcRbkcJXcHc3JsE/jYBfbG/ZXEttKrY1ORoA7875mHopgj2z0naFow1xnZnELSFjiMXUbrFJFQd12zGO/B/i02dg2D06GaouoeoxqEHrAbQHuEcISowBMwhAIQhAIQhAIQhAqOFvzOv5szzvwzb8mby0989G8I6BqYasigkshAA3mefuHOy3TDVCQeay3FjcDNqSOqBzYx6/7zw9JxyFFlRTQZQoRMzUVLlm0JF6uW/6qdZipszYuJxHyFCrV1tdKbsPSQLCN+y+J/albxqSUR11ai3t5KZjMtFzhNwjfGmmWUIKa2CgsbsQA7kt0nKNOyUk7dsviE6cRiz5NJAPrOfujfsrig2ZRsWotWI6arswP7osvsjE15jQXNhqTuA1J9AjDsvgLtHEfJYOsQfpMvJr/FUsDPVezNiYfDi1ChSpD9RFX3CTrS4a877K4jcbU1rVaNEdQLVG9QAHtjjsriKwaWNetWrHpAy019lz7Z1e0zKhY2TxfbOw1uTwlK43M68o3fd7xkp0wosoAHUBYeoT7hAIQhAIQhAIQhAIQhAIQhAIQhAIQhAIQhAwZ8PSB3gHvAhCBlEAFgLDqGgn2IQgEIQgEIQgEIQgEIQgEIQgEIQgEIQgEIQgEIQgf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7" y="3939948"/>
            <a:ext cx="20764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http://global.wonderware.com/SiteCollectionImages/Products/Product/InTouch/intouch_thumb01_l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7" y="1362950"/>
            <a:ext cx="3033939" cy="22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://falconlabs.com/PLCTIPS_files/image00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1" y="1237737"/>
            <a:ext cx="3645712" cy="253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ttp://www.outsidethebeltway.com/wp-content/uploads/2013/04/Desktop-PC-570x3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77" y="4279329"/>
            <a:ext cx="3073854" cy="181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00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Replaced by Raspberry Pi</a:t>
            </a:r>
            <a:endParaRPr lang="zh-TW" altLang="en-US" dirty="0"/>
          </a:p>
        </p:txBody>
      </p:sp>
      <p:pic>
        <p:nvPicPr>
          <p:cNvPr id="4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5" y="1127304"/>
            <a:ext cx="8788027" cy="48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8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All Done by “Python”</a:t>
            </a:r>
            <a:endParaRPr lang="zh-TW" altLang="en-US" dirty="0"/>
          </a:p>
        </p:txBody>
      </p:sp>
      <p:pic>
        <p:nvPicPr>
          <p:cNvPr id="6146" name="Picture 2" descr="https://encrypted-tbn1.gstatic.com/images?q=tbn:ANd9GcStWbBLVlMityB17IEJGU2aV6t_z8hg6Aq6EfPhzxbPWShhBsoYF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0" r="28430"/>
          <a:stretch/>
        </p:blipFill>
        <p:spPr bwMode="auto">
          <a:xfrm>
            <a:off x="322514" y="1360850"/>
            <a:ext cx="3456384" cy="492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518" y="1231111"/>
            <a:ext cx="4413250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3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「5V battery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51" y="4457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噴灑奶油</a:t>
            </a:r>
            <a:r>
              <a:rPr lang="en-US" altLang="zh-TW" dirty="0" smtClean="0"/>
              <a:t>: GPIO +</a:t>
            </a:r>
            <a:r>
              <a:rPr lang="zh-TW" altLang="en-US" dirty="0"/>
              <a:t>脈衝雷射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7" y="1208724"/>
            <a:ext cx="5573978" cy="302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「BNC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8" t="29392" r="18072" b="18150"/>
          <a:stretch/>
        </p:blipFill>
        <p:spPr bwMode="auto">
          <a:xfrm>
            <a:off x="5942075" y="1208724"/>
            <a:ext cx="2667001" cy="26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手繪多邊形 4"/>
          <p:cNvSpPr/>
          <p:nvPr/>
        </p:nvSpPr>
        <p:spPr>
          <a:xfrm>
            <a:off x="6417436" y="2460171"/>
            <a:ext cx="778021" cy="3265715"/>
          </a:xfrm>
          <a:custGeom>
            <a:avLst/>
            <a:gdLst>
              <a:gd name="connsiteX0" fmla="*/ 778021 w 778021"/>
              <a:gd name="connsiteY0" fmla="*/ 0 h 3265715"/>
              <a:gd name="connsiteX1" fmla="*/ 266393 w 778021"/>
              <a:gd name="connsiteY1" fmla="*/ 2220686 h 3265715"/>
              <a:gd name="connsiteX2" fmla="*/ 26907 w 778021"/>
              <a:gd name="connsiteY2" fmla="*/ 2536372 h 3265715"/>
              <a:gd name="connsiteX3" fmla="*/ 16021 w 778021"/>
              <a:gd name="connsiteY3" fmla="*/ 3265715 h 326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021" h="3265715">
                <a:moveTo>
                  <a:pt x="778021" y="0"/>
                </a:moveTo>
                <a:cubicBezTo>
                  <a:pt x="584800" y="898978"/>
                  <a:pt x="391579" y="1797957"/>
                  <a:pt x="266393" y="2220686"/>
                </a:cubicBezTo>
                <a:cubicBezTo>
                  <a:pt x="141207" y="2643415"/>
                  <a:pt x="68636" y="2362200"/>
                  <a:pt x="26907" y="2536372"/>
                </a:cubicBezTo>
                <a:cubicBezTo>
                  <a:pt x="-14822" y="2710544"/>
                  <a:pt x="599" y="2988129"/>
                  <a:pt x="16021" y="3265715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74429" y="2612571"/>
            <a:ext cx="1219190" cy="2634343"/>
          </a:xfrm>
          <a:custGeom>
            <a:avLst/>
            <a:gdLst>
              <a:gd name="connsiteX0" fmla="*/ 0 w 1219190"/>
              <a:gd name="connsiteY0" fmla="*/ 0 h 2634343"/>
              <a:gd name="connsiteX1" fmla="*/ 489857 w 1219190"/>
              <a:gd name="connsiteY1" fmla="*/ 1469572 h 2634343"/>
              <a:gd name="connsiteX2" fmla="*/ 1197428 w 1219190"/>
              <a:gd name="connsiteY2" fmla="*/ 1621972 h 2634343"/>
              <a:gd name="connsiteX3" fmla="*/ 968828 w 1219190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0" h="2634343">
                <a:moveTo>
                  <a:pt x="0" y="0"/>
                </a:moveTo>
                <a:cubicBezTo>
                  <a:pt x="145143" y="599621"/>
                  <a:pt x="290286" y="1199243"/>
                  <a:pt x="489857" y="1469572"/>
                </a:cubicBezTo>
                <a:cubicBezTo>
                  <a:pt x="689428" y="1739901"/>
                  <a:pt x="1117600" y="1427844"/>
                  <a:pt x="1197428" y="1621972"/>
                </a:cubicBezTo>
                <a:cubicBezTo>
                  <a:pt x="1277257" y="1816101"/>
                  <a:pt x="1123042" y="2225222"/>
                  <a:pt x="968828" y="2634343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50" name="Picture 6" descr="「Raspberry Pi 2 GPIO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5" y="4285260"/>
            <a:ext cx="3380344" cy="25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310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奶油</a:t>
            </a:r>
            <a:r>
              <a:rPr lang="zh-TW" altLang="en-US" dirty="0" smtClean="0"/>
              <a:t>切換</a:t>
            </a:r>
            <a:r>
              <a:rPr lang="en-US" altLang="zh-TW" dirty="0" smtClean="0"/>
              <a:t>—</a:t>
            </a:r>
            <a:r>
              <a:rPr lang="zh-TW" altLang="en-US" dirty="0" smtClean="0"/>
              <a:t>移動奶油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GPIO + Relay +</a:t>
            </a:r>
            <a:r>
              <a:rPr lang="zh-TW" altLang="en-US" dirty="0"/>
              <a:t>馬達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871516" y="2862942"/>
            <a:ext cx="6117112" cy="3396344"/>
            <a:chOff x="664688" y="1469570"/>
            <a:chExt cx="8321928" cy="4811486"/>
          </a:xfrm>
        </p:grpSpPr>
        <p:pic>
          <p:nvPicPr>
            <p:cNvPr id="2055" name="Picture 7" descr="「motor power supply relay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5602" y="2394857"/>
              <a:ext cx="7531014" cy="3886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286" y="1469570"/>
              <a:ext cx="2668528" cy="2341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http://cnet2.cbsistatic.com/hub/i/r/2014/07/14/c2133bb2-c63d-4cc2-baa6-c5349452c6a2/resize/770x578/18e8be6c71c24b9b3d83d1dbe905d3a1/raspberry-pi-b-plus3info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7" t="15243" r="20070" b="20116"/>
            <a:stretch/>
          </p:blipFill>
          <p:spPr bwMode="auto">
            <a:xfrm>
              <a:off x="664688" y="2199739"/>
              <a:ext cx="2579991" cy="1611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手繪多邊形 4"/>
            <p:cNvSpPr/>
            <p:nvPr/>
          </p:nvSpPr>
          <p:spPr>
            <a:xfrm>
              <a:off x="783639" y="2612571"/>
              <a:ext cx="1382618" cy="2112129"/>
            </a:xfrm>
            <a:custGeom>
              <a:avLst/>
              <a:gdLst>
                <a:gd name="connsiteX0" fmla="*/ 381132 w 1382618"/>
                <a:gd name="connsiteY0" fmla="*/ 0 h 2112129"/>
                <a:gd name="connsiteX1" fmla="*/ 54561 w 1382618"/>
                <a:gd name="connsiteY1" fmla="*/ 1796143 h 2112129"/>
                <a:gd name="connsiteX2" fmla="*/ 1382618 w 1382618"/>
                <a:gd name="connsiteY2" fmla="*/ 2100943 h 211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618" h="2112129">
                  <a:moveTo>
                    <a:pt x="381132" y="0"/>
                  </a:moveTo>
                  <a:cubicBezTo>
                    <a:pt x="134389" y="722993"/>
                    <a:pt x="-112353" y="1445986"/>
                    <a:pt x="54561" y="1796143"/>
                  </a:cubicBezTo>
                  <a:cubicBezTo>
                    <a:pt x="221475" y="2146300"/>
                    <a:pt x="802046" y="2123621"/>
                    <a:pt x="1382618" y="2100943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手繪多邊形 5"/>
            <p:cNvSpPr/>
            <p:nvPr/>
          </p:nvSpPr>
          <p:spPr>
            <a:xfrm>
              <a:off x="1237655" y="2645229"/>
              <a:ext cx="961259" cy="1850571"/>
            </a:xfrm>
            <a:custGeom>
              <a:avLst/>
              <a:gdLst>
                <a:gd name="connsiteX0" fmla="*/ 166602 w 961259"/>
                <a:gd name="connsiteY0" fmla="*/ 0 h 1850571"/>
                <a:gd name="connsiteX1" fmla="*/ 57745 w 961259"/>
                <a:gd name="connsiteY1" fmla="*/ 1426028 h 1850571"/>
                <a:gd name="connsiteX2" fmla="*/ 961259 w 961259"/>
                <a:gd name="connsiteY2" fmla="*/ 1850571 h 185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259" h="1850571">
                  <a:moveTo>
                    <a:pt x="166602" y="0"/>
                  </a:moveTo>
                  <a:cubicBezTo>
                    <a:pt x="45952" y="558800"/>
                    <a:pt x="-74698" y="1117600"/>
                    <a:pt x="57745" y="1426028"/>
                  </a:cubicBezTo>
                  <a:cubicBezTo>
                    <a:pt x="190188" y="1734456"/>
                    <a:pt x="575723" y="1792513"/>
                    <a:pt x="961259" y="1850571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2198914" y="5879812"/>
            <a:ext cx="1105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Relay</a:t>
            </a:r>
            <a:endParaRPr lang="zh-TW" altLang="en-US" sz="3200" b="1" dirty="0"/>
          </a:p>
        </p:txBody>
      </p:sp>
      <p:sp>
        <p:nvSpPr>
          <p:cNvPr id="9" name="橢圓 8"/>
          <p:cNvSpPr/>
          <p:nvPr/>
        </p:nvSpPr>
        <p:spPr>
          <a:xfrm>
            <a:off x="5831840" y="2029089"/>
            <a:ext cx="1850571" cy="1676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425110" y="2115348"/>
            <a:ext cx="664029" cy="56605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457765" y="3040635"/>
            <a:ext cx="664029" cy="56605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弧形箭號 (下彎) 15"/>
          <p:cNvSpPr/>
          <p:nvPr/>
        </p:nvSpPr>
        <p:spPr>
          <a:xfrm rot="19432996">
            <a:off x="4903080" y="1829022"/>
            <a:ext cx="2492828" cy="63700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109354" y="113234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奶油</a:t>
            </a:r>
            <a:endParaRPr lang="zh-TW" altLang="en-US" sz="3200" b="1" dirty="0"/>
          </a:p>
        </p:txBody>
      </p:sp>
      <p:cxnSp>
        <p:nvCxnSpPr>
          <p:cNvPr id="13" name="直線接點 12"/>
          <p:cNvCxnSpPr>
            <a:stCxn id="18" idx="3"/>
            <a:endCxn id="10" idx="2"/>
          </p:cNvCxnSpPr>
          <p:nvPr/>
        </p:nvCxnSpPr>
        <p:spPr>
          <a:xfrm>
            <a:off x="5114757" y="1424729"/>
            <a:ext cx="1310353" cy="973649"/>
          </a:xfrm>
          <a:prstGeom prst="line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985002" y="1513114"/>
            <a:ext cx="1440108" cy="1810550"/>
          </a:xfrm>
          <a:prstGeom prst="line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 descr="「Laser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97" y="1114056"/>
            <a:ext cx="1447238" cy="10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166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奶油切換</a:t>
            </a:r>
            <a:r>
              <a:rPr lang="en-US" altLang="zh-TW" dirty="0" smtClean="0"/>
              <a:t>--</a:t>
            </a:r>
            <a:r>
              <a:rPr lang="zh-TW" altLang="en-US" dirty="0" smtClean="0"/>
              <a:t>奶油位置偵測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GPIO+</a:t>
            </a:r>
            <a:r>
              <a:rPr lang="zh-TW" altLang="en-US" dirty="0" smtClean="0"/>
              <a:t>光遮斷器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4692" y="1596189"/>
            <a:ext cx="5273527" cy="4957011"/>
            <a:chOff x="707571" y="1535654"/>
            <a:chExt cx="5910036" cy="5238838"/>
          </a:xfrm>
        </p:grpSpPr>
        <p:sp>
          <p:nvSpPr>
            <p:cNvPr id="5" name="橢圓 4"/>
            <p:cNvSpPr/>
            <p:nvPr/>
          </p:nvSpPr>
          <p:spPr>
            <a:xfrm>
              <a:off x="1804313" y="1688871"/>
              <a:ext cx="3638544" cy="32350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3050447" y="1854158"/>
              <a:ext cx="1246786" cy="117207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3050447" y="3730075"/>
              <a:ext cx="1198788" cy="100879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弧形箭號 (下彎) 7"/>
            <p:cNvSpPr/>
            <p:nvPr/>
          </p:nvSpPr>
          <p:spPr>
            <a:xfrm rot="19432996">
              <a:off x="848997" y="1535654"/>
              <a:ext cx="2492828" cy="63700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98571" y="3088679"/>
              <a:ext cx="691243" cy="280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388" name="Picture 4" descr="http://img-asia.electrocomponents.com/largeimages/RF127308-0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114" y="2846128"/>
              <a:ext cx="913493" cy="938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://img-asia.electrocomponents.com/largeimages/RF127308-0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71" y="2901222"/>
              <a:ext cx="913493" cy="938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cnet2.cbsistatic.com/hub/i/r/2014/07/14/c2133bb2-c63d-4cc2-baa6-c5349452c6a2/resize/770x578/18e8be6c71c24b9b3d83d1dbe905d3a1/raspberry-pi-b-plus3inf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21" t="15770" r="19946" b="20494"/>
            <a:stretch/>
          </p:blipFill>
          <p:spPr bwMode="auto">
            <a:xfrm>
              <a:off x="2710543" y="5460794"/>
              <a:ext cx="2133599" cy="1313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手繪多邊形 12"/>
            <p:cNvSpPr/>
            <p:nvPr/>
          </p:nvSpPr>
          <p:spPr>
            <a:xfrm>
              <a:off x="1125968" y="4082143"/>
              <a:ext cx="1987346" cy="1447800"/>
            </a:xfrm>
            <a:custGeom>
              <a:avLst/>
              <a:gdLst>
                <a:gd name="connsiteX0" fmla="*/ 125889 w 1987346"/>
                <a:gd name="connsiteY0" fmla="*/ 0 h 1447800"/>
                <a:gd name="connsiteX1" fmla="*/ 147661 w 1987346"/>
                <a:gd name="connsiteY1" fmla="*/ 849086 h 1447800"/>
                <a:gd name="connsiteX2" fmla="*/ 1606346 w 1987346"/>
                <a:gd name="connsiteY2" fmla="*/ 1153886 h 1447800"/>
                <a:gd name="connsiteX3" fmla="*/ 1987346 w 1987346"/>
                <a:gd name="connsiteY3" fmla="*/ 144780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346" h="1447800">
                  <a:moveTo>
                    <a:pt x="125889" y="0"/>
                  </a:moveTo>
                  <a:cubicBezTo>
                    <a:pt x="13403" y="328386"/>
                    <a:pt x="-99082" y="656772"/>
                    <a:pt x="147661" y="849086"/>
                  </a:cubicBezTo>
                  <a:cubicBezTo>
                    <a:pt x="394404" y="1041400"/>
                    <a:pt x="1299732" y="1054100"/>
                    <a:pt x="1606346" y="1153886"/>
                  </a:cubicBezTo>
                  <a:cubicBezTo>
                    <a:pt x="1912960" y="1253672"/>
                    <a:pt x="1950153" y="1350736"/>
                    <a:pt x="1987346" y="1447800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3537857" y="3831771"/>
              <a:ext cx="2547007" cy="1654629"/>
            </a:xfrm>
            <a:custGeom>
              <a:avLst/>
              <a:gdLst>
                <a:gd name="connsiteX0" fmla="*/ 2525486 w 2547007"/>
                <a:gd name="connsiteY0" fmla="*/ 0 h 1654629"/>
                <a:gd name="connsiteX1" fmla="*/ 2460172 w 2547007"/>
                <a:gd name="connsiteY1" fmla="*/ 566058 h 1654629"/>
                <a:gd name="connsiteX2" fmla="*/ 1828800 w 2547007"/>
                <a:gd name="connsiteY2" fmla="*/ 1143000 h 1654629"/>
                <a:gd name="connsiteX3" fmla="*/ 381000 w 2547007"/>
                <a:gd name="connsiteY3" fmla="*/ 1175658 h 1654629"/>
                <a:gd name="connsiteX4" fmla="*/ 0 w 2547007"/>
                <a:gd name="connsiteY4" fmla="*/ 1654629 h 165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007" h="1654629">
                  <a:moveTo>
                    <a:pt x="2525486" y="0"/>
                  </a:moveTo>
                  <a:cubicBezTo>
                    <a:pt x="2550886" y="187779"/>
                    <a:pt x="2576286" y="375558"/>
                    <a:pt x="2460172" y="566058"/>
                  </a:cubicBezTo>
                  <a:cubicBezTo>
                    <a:pt x="2344058" y="756558"/>
                    <a:pt x="2175329" y="1041400"/>
                    <a:pt x="1828800" y="1143000"/>
                  </a:cubicBezTo>
                  <a:cubicBezTo>
                    <a:pt x="1482271" y="1244600"/>
                    <a:pt x="685800" y="1090387"/>
                    <a:pt x="381000" y="1175658"/>
                  </a:cubicBezTo>
                  <a:cubicBezTo>
                    <a:pt x="76200" y="1260929"/>
                    <a:pt x="38100" y="1457779"/>
                    <a:pt x="0" y="1654629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626504" y="1244416"/>
            <a:ext cx="196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Butter 01</a:t>
            </a:r>
            <a:endParaRPr lang="zh-TW" altLang="en-US" sz="3600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80191" y="5285355"/>
            <a:ext cx="196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Butter 02</a:t>
            </a:r>
            <a:endParaRPr lang="zh-TW" altLang="en-US" sz="3600" b="1" dirty="0"/>
          </a:p>
        </p:txBody>
      </p:sp>
      <p:cxnSp>
        <p:nvCxnSpPr>
          <p:cNvPr id="16" name="直線單箭頭接點 15"/>
          <p:cNvCxnSpPr>
            <a:endCxn id="7" idx="3"/>
          </p:cNvCxnSpPr>
          <p:nvPr/>
        </p:nvCxnSpPr>
        <p:spPr>
          <a:xfrm flipV="1">
            <a:off x="2779802" y="4487295"/>
            <a:ext cx="1432090" cy="847107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0" idx="2"/>
            <a:endCxn id="6" idx="6"/>
          </p:cNvCxnSpPr>
          <p:nvPr/>
        </p:nvCxnSpPr>
        <p:spPr>
          <a:xfrm flipH="1">
            <a:off x="5167749" y="1890747"/>
            <a:ext cx="1443256" cy="561322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25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for 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1733" y="1049315"/>
            <a:ext cx="78867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3600" dirty="0" smtClean="0"/>
              <a:t>http://www.raspberrypi.org/</a:t>
            </a:r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4" name="圖片 3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11" y="1713752"/>
            <a:ext cx="8012033" cy="3408046"/>
          </a:xfrm>
          <a:prstGeom prst="rect">
            <a:avLst/>
          </a:prstGeom>
        </p:spPr>
      </p:pic>
      <p:pic>
        <p:nvPicPr>
          <p:cNvPr id="5" name="Picture 2" descr="http://ineasysteps.com/wp-content/uploads/2013/12/RaspPiScratch-1024x70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3120" y="4706855"/>
            <a:ext cx="2907872" cy="2004841"/>
          </a:xfrm>
          <a:prstGeom prst="rect">
            <a:avLst/>
          </a:prstGeom>
          <a:noFill/>
        </p:spPr>
      </p:pic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0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UART + RS232 + Modbus</a:t>
            </a:r>
            <a:endParaRPr lang="zh-TW" altLang="en-US" dirty="0"/>
          </a:p>
        </p:txBody>
      </p:sp>
      <p:sp>
        <p:nvSpPr>
          <p:cNvPr id="4" name="AutoShape 2" descr="「Eurotherm 2404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「Eurotherm 2404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http://www.eurotherm.com/EasysiteWeb/getresource.axd?AssetID=16601&amp;type=full&amp;servicetype=Inli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80" y="4579485"/>
            <a:ext cx="18954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0" descr="「usb serial pl2303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29" y="1496107"/>
            <a:ext cx="1905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155575" y="1121230"/>
            <a:ext cx="3800256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3955831" y="2002971"/>
            <a:ext cx="1824483" cy="217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15368" idx="0"/>
          </p:cNvCxnSpPr>
          <p:nvPr/>
        </p:nvCxnSpPr>
        <p:spPr>
          <a:xfrm flipH="1" flipV="1">
            <a:off x="7032171" y="3048682"/>
            <a:ext cx="164647" cy="153080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73" name="Picture 13" descr="http://www.capitolscientific.com/ELED-HTF55667C-z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79" y="4198484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接點 17"/>
          <p:cNvCxnSpPr>
            <a:stCxn id="15368" idx="1"/>
          </p:cNvCxnSpPr>
          <p:nvPr/>
        </p:nvCxnSpPr>
        <p:spPr>
          <a:xfrm flipH="1">
            <a:off x="5693229" y="5508173"/>
            <a:ext cx="555851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386943" y="1496107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USB</a:t>
            </a:r>
            <a:endParaRPr lang="zh-TW" altLang="en-US" sz="32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684640" y="3521695"/>
            <a:ext cx="3024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RS232 + Modbus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1487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手繪多邊形 28"/>
          <p:cNvSpPr/>
          <p:nvPr/>
        </p:nvSpPr>
        <p:spPr>
          <a:xfrm>
            <a:off x="376918" y="3241964"/>
            <a:ext cx="5664653" cy="1134093"/>
          </a:xfrm>
          <a:custGeom>
            <a:avLst/>
            <a:gdLst>
              <a:gd name="connsiteX0" fmla="*/ 189139 w 5664653"/>
              <a:gd name="connsiteY0" fmla="*/ 1090550 h 1134093"/>
              <a:gd name="connsiteX1" fmla="*/ 58511 w 5664653"/>
              <a:gd name="connsiteY1" fmla="*/ 524493 h 1134093"/>
              <a:gd name="connsiteX2" fmla="*/ 395968 w 5664653"/>
              <a:gd name="connsiteY2" fmla="*/ 1979 h 1134093"/>
              <a:gd name="connsiteX3" fmla="*/ 3901168 w 5664653"/>
              <a:gd name="connsiteY3" fmla="*/ 339436 h 1134093"/>
              <a:gd name="connsiteX4" fmla="*/ 5185682 w 5664653"/>
              <a:gd name="connsiteY4" fmla="*/ 176150 h 1134093"/>
              <a:gd name="connsiteX5" fmla="*/ 5664653 w 5664653"/>
              <a:gd name="connsiteY5" fmla="*/ 1134093 h 113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4653" h="1134093">
                <a:moveTo>
                  <a:pt x="189139" y="1090550"/>
                </a:moveTo>
                <a:cubicBezTo>
                  <a:pt x="106589" y="898235"/>
                  <a:pt x="24040" y="705921"/>
                  <a:pt x="58511" y="524493"/>
                </a:cubicBezTo>
                <a:cubicBezTo>
                  <a:pt x="92982" y="343065"/>
                  <a:pt x="-244475" y="32822"/>
                  <a:pt x="395968" y="1979"/>
                </a:cubicBezTo>
                <a:cubicBezTo>
                  <a:pt x="1036411" y="-28864"/>
                  <a:pt x="3102882" y="310407"/>
                  <a:pt x="3901168" y="339436"/>
                </a:cubicBezTo>
                <a:cubicBezTo>
                  <a:pt x="4699454" y="368464"/>
                  <a:pt x="4891768" y="43707"/>
                  <a:pt x="5185682" y="176150"/>
                </a:cubicBezTo>
                <a:cubicBezTo>
                  <a:pt x="5479596" y="308593"/>
                  <a:pt x="5572124" y="721343"/>
                  <a:pt x="5664653" y="1134093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128136" y="3241295"/>
            <a:ext cx="2526519" cy="2466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276715" y="4308562"/>
            <a:ext cx="479983" cy="213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SYSTEM….</a:t>
            </a:r>
            <a:endParaRPr lang="zh-TW" altLang="en-US" dirty="0"/>
          </a:p>
        </p:txBody>
      </p:sp>
      <p:pic>
        <p:nvPicPr>
          <p:cNvPr id="4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5386207" y="4287089"/>
            <a:ext cx="1900128" cy="11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「Laser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19" y="1471084"/>
            <a:ext cx="1447238" cy="10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29" y="3440071"/>
            <a:ext cx="1111932" cy="66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「butter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687" y="5035936"/>
            <a:ext cx="848903" cy="54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9" y="5527711"/>
            <a:ext cx="1016314" cy="85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弧形箭號 (下彎) 22"/>
          <p:cNvSpPr/>
          <p:nvPr/>
        </p:nvSpPr>
        <p:spPr>
          <a:xfrm rot="19432996">
            <a:off x="469216" y="3158079"/>
            <a:ext cx="1730961" cy="4856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4" name="Picture 4" descr="http://img-asia.electrocomponents.com/largeimages/RF127308-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8" y="4164731"/>
            <a:ext cx="634308" cy="7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img-asia.electrocomponents.com/largeimages/RF127308-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98" y="4116743"/>
            <a:ext cx="634308" cy="7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手繪多邊形 26"/>
          <p:cNvSpPr/>
          <p:nvPr/>
        </p:nvSpPr>
        <p:spPr>
          <a:xfrm>
            <a:off x="1140168" y="5540829"/>
            <a:ext cx="4661918" cy="1170482"/>
          </a:xfrm>
          <a:custGeom>
            <a:avLst/>
            <a:gdLst>
              <a:gd name="connsiteX0" fmla="*/ 13718 w 4661918"/>
              <a:gd name="connsiteY0" fmla="*/ 849085 h 1170482"/>
              <a:gd name="connsiteX1" fmla="*/ 57261 w 4661918"/>
              <a:gd name="connsiteY1" fmla="*/ 1110342 h 1170482"/>
              <a:gd name="connsiteX2" fmla="*/ 470918 w 4661918"/>
              <a:gd name="connsiteY2" fmla="*/ 1066800 h 1170482"/>
              <a:gd name="connsiteX3" fmla="*/ 3344746 w 4661918"/>
              <a:gd name="connsiteY3" fmla="*/ 1099457 h 1170482"/>
              <a:gd name="connsiteX4" fmla="*/ 4661918 w 4661918"/>
              <a:gd name="connsiteY4" fmla="*/ 0 h 117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1918" h="1170482">
                <a:moveTo>
                  <a:pt x="13718" y="849085"/>
                </a:moveTo>
                <a:cubicBezTo>
                  <a:pt x="-2611" y="961570"/>
                  <a:pt x="-18939" y="1074056"/>
                  <a:pt x="57261" y="1110342"/>
                </a:cubicBezTo>
                <a:cubicBezTo>
                  <a:pt x="133461" y="1146628"/>
                  <a:pt x="470918" y="1066800"/>
                  <a:pt x="470918" y="1066800"/>
                </a:cubicBezTo>
                <a:cubicBezTo>
                  <a:pt x="1018832" y="1064986"/>
                  <a:pt x="2646246" y="1277257"/>
                  <a:pt x="3344746" y="1099457"/>
                </a:cubicBezTo>
                <a:cubicBezTo>
                  <a:pt x="4043246" y="921657"/>
                  <a:pt x="4352582" y="460828"/>
                  <a:pt x="4661918" y="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 27"/>
          <p:cNvSpPr/>
          <p:nvPr/>
        </p:nvSpPr>
        <p:spPr>
          <a:xfrm>
            <a:off x="4408714" y="3895762"/>
            <a:ext cx="1458686" cy="610924"/>
          </a:xfrm>
          <a:custGeom>
            <a:avLst/>
            <a:gdLst>
              <a:gd name="connsiteX0" fmla="*/ 0 w 1458686"/>
              <a:gd name="connsiteY0" fmla="*/ 610924 h 610924"/>
              <a:gd name="connsiteX1" fmla="*/ 838200 w 1458686"/>
              <a:gd name="connsiteY1" fmla="*/ 1324 h 610924"/>
              <a:gd name="connsiteX2" fmla="*/ 1458686 w 1458686"/>
              <a:gd name="connsiteY2" fmla="*/ 480295 h 61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686" h="610924">
                <a:moveTo>
                  <a:pt x="0" y="610924"/>
                </a:moveTo>
                <a:cubicBezTo>
                  <a:pt x="297543" y="317009"/>
                  <a:pt x="595086" y="23095"/>
                  <a:pt x="838200" y="1324"/>
                </a:cubicBezTo>
                <a:cubicBezTo>
                  <a:pt x="1081314" y="-20447"/>
                  <a:pt x="1270000" y="229924"/>
                  <a:pt x="1458686" y="480295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 29"/>
          <p:cNvSpPr/>
          <p:nvPr/>
        </p:nvSpPr>
        <p:spPr>
          <a:xfrm>
            <a:off x="5769429" y="1394475"/>
            <a:ext cx="626058" cy="2927154"/>
          </a:xfrm>
          <a:custGeom>
            <a:avLst/>
            <a:gdLst>
              <a:gd name="connsiteX0" fmla="*/ 0 w 626058"/>
              <a:gd name="connsiteY0" fmla="*/ 140411 h 2927154"/>
              <a:gd name="connsiteX1" fmla="*/ 511628 w 626058"/>
              <a:gd name="connsiteY1" fmla="*/ 129525 h 2927154"/>
              <a:gd name="connsiteX2" fmla="*/ 620485 w 626058"/>
              <a:gd name="connsiteY2" fmla="*/ 1512011 h 2927154"/>
              <a:gd name="connsiteX3" fmla="*/ 402771 w 626058"/>
              <a:gd name="connsiteY3" fmla="*/ 2927154 h 292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58" h="2927154">
                <a:moveTo>
                  <a:pt x="0" y="140411"/>
                </a:moveTo>
                <a:cubicBezTo>
                  <a:pt x="204107" y="20668"/>
                  <a:pt x="408214" y="-99075"/>
                  <a:pt x="511628" y="129525"/>
                </a:cubicBezTo>
                <a:cubicBezTo>
                  <a:pt x="615042" y="358125"/>
                  <a:pt x="638628" y="1045739"/>
                  <a:pt x="620485" y="1512011"/>
                </a:cubicBezTo>
                <a:cubicBezTo>
                  <a:pt x="602342" y="1978283"/>
                  <a:pt x="502556" y="2452718"/>
                  <a:pt x="402771" y="292715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13" descr="http://www.capitolscientific.com/ELED-HTF55667C-zm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81" y="1433447"/>
            <a:ext cx="1121669" cy="11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94" y="1787670"/>
            <a:ext cx="1222229" cy="92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手繪多邊形 31"/>
          <p:cNvSpPr/>
          <p:nvPr/>
        </p:nvSpPr>
        <p:spPr>
          <a:xfrm>
            <a:off x="1393371" y="1183694"/>
            <a:ext cx="5514106" cy="3029077"/>
          </a:xfrm>
          <a:custGeom>
            <a:avLst/>
            <a:gdLst>
              <a:gd name="connsiteX0" fmla="*/ 0 w 5514106"/>
              <a:gd name="connsiteY0" fmla="*/ 264106 h 3029077"/>
              <a:gd name="connsiteX1" fmla="*/ 1066800 w 5514106"/>
              <a:gd name="connsiteY1" fmla="*/ 68163 h 3029077"/>
              <a:gd name="connsiteX2" fmla="*/ 4637315 w 5514106"/>
              <a:gd name="connsiteY2" fmla="*/ 35506 h 3029077"/>
              <a:gd name="connsiteX3" fmla="*/ 5486400 w 5514106"/>
              <a:gd name="connsiteY3" fmla="*/ 547135 h 3029077"/>
              <a:gd name="connsiteX4" fmla="*/ 5225143 w 5514106"/>
              <a:gd name="connsiteY4" fmla="*/ 3029077 h 302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4106" h="3029077">
                <a:moveTo>
                  <a:pt x="0" y="264106"/>
                </a:moveTo>
                <a:cubicBezTo>
                  <a:pt x="146957" y="185184"/>
                  <a:pt x="293914" y="106263"/>
                  <a:pt x="1066800" y="68163"/>
                </a:cubicBezTo>
                <a:cubicBezTo>
                  <a:pt x="1839686" y="30063"/>
                  <a:pt x="3900715" y="-44323"/>
                  <a:pt x="4637315" y="35506"/>
                </a:cubicBezTo>
                <a:cubicBezTo>
                  <a:pt x="5373915" y="115335"/>
                  <a:pt x="5388429" y="48206"/>
                  <a:pt x="5486400" y="547135"/>
                </a:cubicBezTo>
                <a:cubicBezTo>
                  <a:pt x="5584371" y="1046064"/>
                  <a:pt x="5404757" y="2037570"/>
                  <a:pt x="5225143" y="3029077"/>
                </a:cubicBezTo>
              </a:path>
            </a:pathLst>
          </a:cu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069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 Pi I/O </a:t>
            </a:r>
            <a:r>
              <a:rPr lang="zh-TW" altLang="en-US" dirty="0" smtClean="0"/>
              <a:t>子板</a:t>
            </a:r>
            <a:endParaRPr lang="zh-TW" altLang="en-US" dirty="0"/>
          </a:p>
        </p:txBody>
      </p:sp>
      <p:pic>
        <p:nvPicPr>
          <p:cNvPr id="15" name="圖片 14" descr="Z:\05-PROJECT\03-子板說明文件\images\PI_IO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9" y="1295401"/>
            <a:ext cx="8599714" cy="5013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39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 Pi I/O </a:t>
            </a:r>
            <a:r>
              <a:rPr lang="zh-TW" altLang="en-US" dirty="0" smtClean="0"/>
              <a:t>子板</a:t>
            </a:r>
            <a:endParaRPr lang="zh-TW" altLang="en-US" dirty="0"/>
          </a:p>
        </p:txBody>
      </p:sp>
      <p:pic>
        <p:nvPicPr>
          <p:cNvPr id="15" name="圖片 14" descr="Z:\05-PROJECT\03-子板說明文件\images\PI_IO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9" y="1295401"/>
            <a:ext cx="8599714" cy="5013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圓角矩形 2"/>
          <p:cNvSpPr/>
          <p:nvPr/>
        </p:nvSpPr>
        <p:spPr>
          <a:xfrm>
            <a:off x="3015342" y="3102429"/>
            <a:ext cx="859972" cy="783771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3875314" y="2307773"/>
            <a:ext cx="859972" cy="783771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316185" y="2797630"/>
            <a:ext cx="1001486" cy="925284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331027" y="3940630"/>
            <a:ext cx="1001486" cy="925284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6193972" y="5148944"/>
            <a:ext cx="1001486" cy="92528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881257" y="5148945"/>
            <a:ext cx="1001486" cy="92528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5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System</a:t>
            </a:r>
            <a:endParaRPr lang="zh-TW" altLang="en-US" dirty="0"/>
          </a:p>
        </p:txBody>
      </p:sp>
      <p:pic>
        <p:nvPicPr>
          <p:cNvPr id="10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1134100" y="2708722"/>
            <a:ext cx="3935362" cy="245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LCM LCD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40" y="1089928"/>
            <a:ext cx="222885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hallowsky.com/arduino/class/buzz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64" y="2655661"/>
            <a:ext cx="1502682" cy="150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36" y="4158343"/>
            <a:ext cx="1361596" cy="96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36" y="5166175"/>
            <a:ext cx="1380206" cy="127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2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14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手繪多邊形 12"/>
          <p:cNvSpPr/>
          <p:nvPr/>
        </p:nvSpPr>
        <p:spPr>
          <a:xfrm>
            <a:off x="5246914" y="2035629"/>
            <a:ext cx="914400" cy="1578428"/>
          </a:xfrm>
          <a:custGeom>
            <a:avLst/>
            <a:gdLst>
              <a:gd name="connsiteX0" fmla="*/ 0 w 914400"/>
              <a:gd name="connsiteY0" fmla="*/ 1578428 h 1578428"/>
              <a:gd name="connsiteX1" fmla="*/ 206829 w 914400"/>
              <a:gd name="connsiteY1" fmla="*/ 849085 h 1578428"/>
              <a:gd name="connsiteX2" fmla="*/ 65315 w 914400"/>
              <a:gd name="connsiteY2" fmla="*/ 261257 h 1578428"/>
              <a:gd name="connsiteX3" fmla="*/ 914400 w 914400"/>
              <a:gd name="connsiteY3" fmla="*/ 0 h 1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1578428">
                <a:moveTo>
                  <a:pt x="0" y="1578428"/>
                </a:moveTo>
                <a:cubicBezTo>
                  <a:pt x="97971" y="1323520"/>
                  <a:pt x="195943" y="1068613"/>
                  <a:pt x="206829" y="849085"/>
                </a:cubicBezTo>
                <a:cubicBezTo>
                  <a:pt x="217715" y="629557"/>
                  <a:pt x="-52613" y="402771"/>
                  <a:pt x="65315" y="261257"/>
                </a:cubicBezTo>
                <a:cubicBezTo>
                  <a:pt x="183243" y="119743"/>
                  <a:pt x="548821" y="59871"/>
                  <a:pt x="914400" y="0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 14"/>
          <p:cNvSpPr/>
          <p:nvPr/>
        </p:nvSpPr>
        <p:spPr>
          <a:xfrm>
            <a:off x="5268686" y="3297351"/>
            <a:ext cx="1023257" cy="632392"/>
          </a:xfrm>
          <a:custGeom>
            <a:avLst/>
            <a:gdLst>
              <a:gd name="connsiteX0" fmla="*/ 0 w 1023257"/>
              <a:gd name="connsiteY0" fmla="*/ 632392 h 632392"/>
              <a:gd name="connsiteX1" fmla="*/ 359228 w 1023257"/>
              <a:gd name="connsiteY1" fmla="*/ 66335 h 632392"/>
              <a:gd name="connsiteX2" fmla="*/ 1023257 w 1023257"/>
              <a:gd name="connsiteY2" fmla="*/ 33678 h 63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257" h="632392">
                <a:moveTo>
                  <a:pt x="0" y="632392"/>
                </a:moveTo>
                <a:cubicBezTo>
                  <a:pt x="94342" y="399256"/>
                  <a:pt x="188685" y="166121"/>
                  <a:pt x="359228" y="66335"/>
                </a:cubicBezTo>
                <a:cubicBezTo>
                  <a:pt x="529771" y="-33451"/>
                  <a:pt x="776514" y="113"/>
                  <a:pt x="1023257" y="33678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 16"/>
          <p:cNvSpPr/>
          <p:nvPr/>
        </p:nvSpPr>
        <p:spPr>
          <a:xfrm>
            <a:off x="5312229" y="4201886"/>
            <a:ext cx="936171" cy="446314"/>
          </a:xfrm>
          <a:custGeom>
            <a:avLst/>
            <a:gdLst>
              <a:gd name="connsiteX0" fmla="*/ 0 w 936171"/>
              <a:gd name="connsiteY0" fmla="*/ 0 h 446314"/>
              <a:gd name="connsiteX1" fmla="*/ 283028 w 936171"/>
              <a:gd name="connsiteY1" fmla="*/ 315685 h 446314"/>
              <a:gd name="connsiteX2" fmla="*/ 936171 w 936171"/>
              <a:gd name="connsiteY2" fmla="*/ 446314 h 4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171" h="446314">
                <a:moveTo>
                  <a:pt x="0" y="0"/>
                </a:moveTo>
                <a:cubicBezTo>
                  <a:pt x="63500" y="120649"/>
                  <a:pt x="127000" y="241299"/>
                  <a:pt x="283028" y="315685"/>
                </a:cubicBezTo>
                <a:cubicBezTo>
                  <a:pt x="439056" y="390071"/>
                  <a:pt x="687613" y="418192"/>
                  <a:pt x="936171" y="446314"/>
                </a:cubicBezTo>
              </a:path>
            </a:pathLst>
          </a:custGeom>
          <a:noFill/>
          <a:ln w="63500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5236029" y="5127171"/>
            <a:ext cx="1110342" cy="671927"/>
          </a:xfrm>
          <a:custGeom>
            <a:avLst/>
            <a:gdLst>
              <a:gd name="connsiteX0" fmla="*/ 0 w 1110342"/>
              <a:gd name="connsiteY0" fmla="*/ 0 h 671927"/>
              <a:gd name="connsiteX1" fmla="*/ 359228 w 1110342"/>
              <a:gd name="connsiteY1" fmla="*/ 609600 h 671927"/>
              <a:gd name="connsiteX2" fmla="*/ 1110342 w 1110342"/>
              <a:gd name="connsiteY2" fmla="*/ 620486 h 6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0342" h="671927">
                <a:moveTo>
                  <a:pt x="0" y="0"/>
                </a:moveTo>
                <a:cubicBezTo>
                  <a:pt x="87085" y="253093"/>
                  <a:pt x="174171" y="506186"/>
                  <a:pt x="359228" y="609600"/>
                </a:cubicBezTo>
                <a:cubicBezTo>
                  <a:pt x="544285" y="713014"/>
                  <a:pt x="827313" y="666750"/>
                  <a:pt x="1110342" y="620486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148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System</a:t>
            </a:r>
            <a:endParaRPr lang="zh-TW" altLang="en-US" dirty="0"/>
          </a:p>
        </p:txBody>
      </p:sp>
      <p:pic>
        <p:nvPicPr>
          <p:cNvPr id="1028" name="Picture 4" descr="http://3.imimg.com/data3/CV/LA/MY-1833510/bluetooth-module-breakout-hc-05-500x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84166">
            <a:off x="4957692" y="1049693"/>
            <a:ext cx="2602209" cy="26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LCM LCD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974" y="2068285"/>
            <a:ext cx="1424683" cy="130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hallowsky.com/arduino/class/buzz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457" y="3080534"/>
            <a:ext cx="1132114" cy="113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75" y="4212648"/>
            <a:ext cx="1361596" cy="96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65" y="5227717"/>
            <a:ext cx="1380206" cy="127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2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14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40" name="Picture 16" descr="http://xeon24.com/data/wallpapers/2/511348-android-phon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108"/>
            <a:ext cx="2750911" cy="412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5219593" y="5227717"/>
            <a:ext cx="1839115" cy="11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clker.com/cliparts/F/G/b/g/z/I/rf-signal-wave-th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05" y="1316372"/>
            <a:ext cx="670012" cy="124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clker.com/cliparts/F/G/b/g/z/I/rf-signal-wave-th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60245">
            <a:off x="4862291" y="1478188"/>
            <a:ext cx="641768" cy="11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單箭頭接點 3"/>
          <p:cNvCxnSpPr/>
          <p:nvPr/>
        </p:nvCxnSpPr>
        <p:spPr>
          <a:xfrm flipH="1">
            <a:off x="5948501" y="3662080"/>
            <a:ext cx="381298" cy="1553474"/>
          </a:xfrm>
          <a:prstGeom prst="straightConnector1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387638" y="4924775"/>
            <a:ext cx="37766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UART</a:t>
            </a:r>
          </a:p>
          <a:p>
            <a:r>
              <a:rPr lang="en-US" altLang="zh-TW" sz="3600" b="1" dirty="0" smtClean="0"/>
              <a:t>Baud Rate: 115200</a:t>
            </a:r>
          </a:p>
          <a:p>
            <a:r>
              <a:rPr lang="en-US" altLang="zh-TW" sz="3600" b="1" dirty="0" smtClean="0"/>
              <a:t>8N1</a:t>
            </a:r>
          </a:p>
        </p:txBody>
      </p:sp>
    </p:spTree>
    <p:extLst>
      <p:ext uri="{BB962C8B-B14F-4D97-AF65-F5344CB8AC3E}">
        <p14:creationId xmlns:p14="http://schemas.microsoft.com/office/powerpoint/2010/main" val="3835629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Bluetooth module &amp;</a:t>
            </a:r>
            <a:br>
              <a:rPr lang="en-US" altLang="zh-TW" dirty="0" smtClean="0"/>
            </a:br>
            <a:r>
              <a:rPr lang="en-US" altLang="zh-TW" dirty="0" smtClean="0"/>
              <a:t> Raspberry Pi</a:t>
            </a:r>
            <a:endParaRPr lang="zh-TW" altLang="en-US" dirty="0"/>
          </a:p>
        </p:txBody>
      </p:sp>
      <p:pic>
        <p:nvPicPr>
          <p:cNvPr id="6146" name="Picture 2" descr="嵌入永久的圖片連結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26" b="22071"/>
          <a:stretch/>
        </p:blipFill>
        <p:spPr bwMode="auto">
          <a:xfrm>
            <a:off x="2259691" y="1224642"/>
            <a:ext cx="4587423" cy="53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8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Switch There…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77686"/>
            <a:ext cx="6448425" cy="416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2971799" y="1877786"/>
            <a:ext cx="32657" cy="1164772"/>
          </a:xfrm>
          <a:prstGeom prst="straightConnector1">
            <a:avLst/>
          </a:prstGeom>
          <a:ln w="1270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78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blog.ittraining.com.tw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3656" y="1244378"/>
            <a:ext cx="8349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http://blog.ittraining.com.tw/2015/04/bluetoothpi.html</a:t>
            </a:r>
            <a:endParaRPr lang="zh-TW" altLang="en-US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1" y="2001156"/>
            <a:ext cx="4226630" cy="28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665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形箭號 9"/>
          <p:cNvSpPr/>
          <p:nvPr/>
        </p:nvSpPr>
        <p:spPr>
          <a:xfrm rot="15749549" flipV="1">
            <a:off x="4553418" y="2447809"/>
            <a:ext cx="2460171" cy="286637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Python</a:t>
            </a:r>
            <a:endParaRPr lang="zh-TW" altLang="en-US" dirty="0"/>
          </a:p>
        </p:txBody>
      </p:sp>
      <p:pic>
        <p:nvPicPr>
          <p:cNvPr id="6146" name="Picture 2" descr="https://encrypted-tbn1.gstatic.com/images?q=tbn:ANd9GcStWbBLVlMityB17IEJGU2aV6t_z8hg6Aq6EfPhzxbPWShhBsoYF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0" r="28430"/>
          <a:stretch/>
        </p:blipFill>
        <p:spPr bwMode="auto">
          <a:xfrm>
            <a:off x="322514" y="1360850"/>
            <a:ext cx="1005543" cy="143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8598" r="19286" b="40701"/>
          <a:stretch/>
        </p:blipFill>
        <p:spPr bwMode="auto">
          <a:xfrm>
            <a:off x="1970313" y="3624942"/>
            <a:ext cx="4463143" cy="292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流程圖: 程序 2"/>
          <p:cNvSpPr/>
          <p:nvPr/>
        </p:nvSpPr>
        <p:spPr>
          <a:xfrm>
            <a:off x="3058885" y="1094288"/>
            <a:ext cx="2286000" cy="7600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/>
              <a:t>START</a:t>
            </a:r>
            <a:endParaRPr lang="zh-TW" altLang="en-US" sz="2800" b="1" dirty="0"/>
          </a:p>
        </p:txBody>
      </p:sp>
      <p:sp>
        <p:nvSpPr>
          <p:cNvPr id="4" name="向下箭號 3"/>
          <p:cNvSpPr/>
          <p:nvPr/>
        </p:nvSpPr>
        <p:spPr>
          <a:xfrm>
            <a:off x="4033156" y="3243942"/>
            <a:ext cx="337458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/>
          <p:cNvSpPr/>
          <p:nvPr/>
        </p:nvSpPr>
        <p:spPr>
          <a:xfrm>
            <a:off x="3058885" y="2404334"/>
            <a:ext cx="2286000" cy="7600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/>
              <a:t>Accept COMMAND</a:t>
            </a:r>
            <a:endParaRPr lang="zh-TW" altLang="en-US" sz="2800" b="1" dirty="0"/>
          </a:p>
        </p:txBody>
      </p:sp>
      <p:sp>
        <p:nvSpPr>
          <p:cNvPr id="13" name="向下箭號 12"/>
          <p:cNvSpPr/>
          <p:nvPr/>
        </p:nvSpPr>
        <p:spPr>
          <a:xfrm>
            <a:off x="4033155" y="1887254"/>
            <a:ext cx="337458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35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4" name="Picture 2" descr="http://1.bp.blogspot.com/-OiSx4oIajb8/UWGSDshhp1I/AAAAAAAAAdk/1aGmQQwxXb0/s1600/IMAG05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7272808" cy="4350049"/>
          </a:xfrm>
          <a:prstGeom prst="rect">
            <a:avLst/>
          </a:prstGeom>
          <a:noFill/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6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Prepare Raspberry Pi Linux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50"/>
          <a:stretch/>
        </p:blipFill>
        <p:spPr bwMode="auto">
          <a:xfrm>
            <a:off x="218717" y="2403930"/>
            <a:ext cx="8614258" cy="513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3" y="1095374"/>
            <a:ext cx="8624332" cy="49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3" y="4562476"/>
            <a:ext cx="8810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3352800" y="1219201"/>
            <a:ext cx="1785257" cy="5442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3352800" y="2209800"/>
            <a:ext cx="3429000" cy="8490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25846" y="3537856"/>
            <a:ext cx="207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Delete This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>
            <a:stCxn id="5" idx="0"/>
            <a:endCxn id="12" idx="2"/>
          </p:cNvCxnSpPr>
          <p:nvPr/>
        </p:nvCxnSpPr>
        <p:spPr>
          <a:xfrm flipH="1" flipV="1">
            <a:off x="5067300" y="3058886"/>
            <a:ext cx="498350" cy="47897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360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2" y="1099458"/>
            <a:ext cx="6661363" cy="85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2" y="2408971"/>
            <a:ext cx="8678692" cy="106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/>
          <a:stretch/>
        </p:blipFill>
        <p:spPr bwMode="auto">
          <a:xfrm>
            <a:off x="276400" y="4946195"/>
            <a:ext cx="8266093" cy="105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0323" y="1491344"/>
            <a:ext cx="1785257" cy="5442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10323" y="3049700"/>
            <a:ext cx="8598248" cy="60024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787426" y="4333867"/>
            <a:ext cx="379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Comment This by “#”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>
            <a:stCxn id="9" idx="0"/>
            <a:endCxn id="8" idx="2"/>
          </p:cNvCxnSpPr>
          <p:nvPr/>
        </p:nvCxnSpPr>
        <p:spPr>
          <a:xfrm flipH="1" flipV="1">
            <a:off x="4409447" y="3649944"/>
            <a:ext cx="275518" cy="683923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006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Next ….</a:t>
            </a:r>
            <a:endParaRPr lang="zh-TW" altLang="en-US" dirty="0"/>
          </a:p>
        </p:txBody>
      </p:sp>
      <p:sp>
        <p:nvSpPr>
          <p:cNvPr id="4" name="AutoShape 2" descr="「big bang theory app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「big bang theory app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3318" name="Picture 6" descr="http://ironwolf.dangerousgames.com/blog/wp-content/plugins/TBB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76576"/>
            <a:ext cx="8485630" cy="478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21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 smtClean="0"/>
              <a:t>ObjC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 iOS Framework  APP</a:t>
            </a:r>
            <a:endParaRPr lang="zh-TW" altLang="en-US" dirty="0"/>
          </a:p>
        </p:txBody>
      </p:sp>
      <p:pic>
        <p:nvPicPr>
          <p:cNvPr id="14338" name="Picture 2" descr="http://33.media.tumblr.com/tumblr_lhi5whzcD31qa95u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6" y="1273628"/>
            <a:ext cx="6149182" cy="483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3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8" y="1120729"/>
            <a:ext cx="2526710" cy="184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97" y="1120729"/>
            <a:ext cx="3524161" cy="175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8" y="2044146"/>
            <a:ext cx="1779101" cy="7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8" y="1264240"/>
            <a:ext cx="1776048" cy="68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8" y="2907757"/>
            <a:ext cx="1898601" cy="71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76" y="3722960"/>
            <a:ext cx="1600234" cy="77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76" y="5391009"/>
            <a:ext cx="1728788" cy="82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76" y="4552923"/>
            <a:ext cx="1728788" cy="75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86" y="2967562"/>
            <a:ext cx="5796642" cy="367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7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Cluster  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7" y="1250838"/>
            <a:ext cx="8748303" cy="43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3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2 Hardware</a:t>
            </a:r>
            <a:endParaRPr lang="zh-TW" altLang="en-US" dirty="0"/>
          </a:p>
        </p:txBody>
      </p:sp>
      <p:pic>
        <p:nvPicPr>
          <p:cNvPr id="12290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6" y="1094647"/>
            <a:ext cx="8788027" cy="48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94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Why Raspberry Pi 2 So Important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Linux Operation </a:t>
            </a:r>
            <a:r>
              <a:rPr lang="en-US" altLang="zh-TW" dirty="0" smtClean="0"/>
              <a:t>System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 smtClean="0"/>
              <a:t>Network 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USB</a:t>
            </a:r>
            <a:r>
              <a:rPr lang="zh-TW" altLang="en-US" dirty="0" smtClean="0"/>
              <a:t> </a:t>
            </a:r>
            <a:r>
              <a:rPr lang="en-US" altLang="zh-TW" dirty="0" smtClean="0"/>
              <a:t>Supporting</a:t>
            </a:r>
          </a:p>
        </p:txBody>
      </p:sp>
      <p:pic>
        <p:nvPicPr>
          <p:cNvPr id="1026" name="Picture 2" descr="http://www.eclipse.org/cdt/doc/overview/img/cdt_logo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663" y="2193548"/>
            <a:ext cx="809546" cy="80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log.newrelic.com/wp-content/uploads/java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426" y="1966350"/>
            <a:ext cx="1139570" cy="113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pgmaker.net/media/content/users/105/locker/Rubyprogramminglanguagelogo20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33" y="2090525"/>
            <a:ext cx="918163" cy="105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rimalsecurity.net/wp-content/uploads/2014/08/python_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996" y="2140494"/>
            <a:ext cx="1382842" cy="93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data:image/jpeg;base64,/9j/4AAQSkZJRgABAQAAAQABAAD/2wCEAAkGBxQTEhQSExQWFhUVFxcVGRcVGRgXGBwZFRUaGhkVFBccHCohGBolHBgXITEhJSorMC8uFx8zODMtNzQtLisBCgoKDg0OGxAQGzclICQvLC0wKzQsLzI3ODQ0LzQ0LzYrMi0wLzQsLDYsLCw3LywyLDQsLDc0LCw0LDQsLC8sLP/AABEIAKABOwMBIgACEQEDEQH/xAAcAAEAAwEBAQEBAAAAAAAAAAAABQYHBAMBAgj/xABJEAACAQMCAgUGCwYEBQQDAAABAhEAAxIEIQUxBgcTIkEjMlFSYXEWFzRCVHOBkqLR0hRykbKzwmKCobEkRIPBwzNVY/EIFUP/xAAaAQEAAwEBAQAAAAAAAAAAAAAAAwQFAgYB/8QANxEAAgECAQcLBAEEAwAAAAAAAAECAwQRBRIUIUFSkRMxMzRRYXGBseHwMoKhwdEiNXKSFUJT/9oADAMBAAIRAxEAPwDcaUpQClflnA5kD7apfSLp0iZJpvKMoBLKC6DJZBkbEbgyJG4HM0BdqVQujPTi5cgai1jMGYx7sxkc25RLemAdtt72jggEEEESCNwQeRBoD9UpSgFKVGce49Z0lvtLzx6qjd2PgqKNyTyoCTr4WA8ayHVdYuu1CE6ex2Sri3aQWnIsFXEqYmBuYgkiNprj47a1d1TrXKZZIcBdZlUgITAEShAgpvvO8GABtIYekV+qx3gvSxrD2bT3FUsTbdmZWA7q9mwhSSsNz2AI8Vk1pnCeLC4Qm5JBh9gGKxlA5iJH8aAlqUpQClKUApSlAKUpQClKUApSlAKUpQClKUApSlAKUpQClKUApSlAKUpQHBx7ia6bT3b7AkW1JgbknwX7TFZZo31t9xqbouJcbE9n2uS5EGFt2T5OBJks22BGJJrW9ZpVuoUcSD/oRyI9BB3ms/1fV3qJfs9WDbcmbV1MrbqQYS4ilZgkCSSYG0bAAeXGeD37tq4b94ordqEJNwraZjCuXOMqV32ChSBBIMmocD4g+m7S1fDMSMkCOtsd18bjXIbzmIkXGB32hdgbFb41rbT3tJeCLcLqVuMDMHc3LYDlcRKifDxVuVduj4ZptRZ7S4qdtiGYxhGYGDXFEM+JTzoGxbxygCp6lH06C4mmJ7a2jKltsQzXHyyVY2QPcTc7INh7NR6GcRzNyytwXEsi2A0y3eHztgeYbnOwBnfbIOP3e0u30LuthsQMQO+o1EMYImMu1XN/OJYKAMp7+rHRta1aPp8ltvdCOqsndBRyVvL/AOoQcTjIIxZXBU7EDd6Urn12tSyhuXGCqokk+wcgBuT7BvQHnxbidrTWmvXnVEXmWMCTsAPaTAA9tfzfxvjr6q9+1ZuTcc9lacocU7SFnuYlRAXYlhDCT3jU50/6b6jip/ZdHZbskfc7k3DMKDyA5jyZkkvEHxzjS6G+jhrZZLpG2QCkC4CDHPEkkhTsSTtBIBAuNrjT3WGbNbNhQyFjDZNcViE5Lyts3dlAq7CamrOqdgivcIstKPb7quxs4LcVAVbYAq5SSWBciIIWA0XCwqg22fvunfnmSFBdxGwVm2eDJcHYgRN9HdJkwRpUBrRhmzkBxNvvLko80QZ2ykMVFAfLwS27i2sEzbVr5ZlJlFUFlLL3VuGQNjsPHI2jhfEy9oOrhiGMAyAAVJTtFAK8lYyOeMeIr7x7ggK2sALipgrK4BZVB7lwKT32xN9GxIkHYZCKhrl+7aAcFjY3LMrBQqOqM3Zxhcdgd+QB7X5pUigNp4fcytW2BylFOXOZUbz7a6KpnVjrQ2nNosuSGcBHcJA7RAJOwuZHmdnWrnQClKUApSlAKUpQClKUApSlAKUpQClKUApSlAKUpQClKUApSlAKUpQCvDXaoWrb3G5IpY8vmiYE+Ne9Uvre1OHDL+57+NsAAnIuwXE474mSDHpoDH+H8dva3X6zUKQiXGC9oJUr3LiWzIaIFvPx5wd43sup1D9g1rT3bpu3Dkou3C2PaEi4UXkGC5p2ZAAYSACVB5uj/R62tqzbMZzigY4lc1e41y4Vhh3EVtonZdya7OJPa094taAZwrAPMKtu2SqYNiQlxR2t1idpQCRtiBwcH6NvaXsrxYnFVjMsMTajcMYYDMCABjiIjnU71e8NReIJdES9o9zZggBZgFLHMKCQF5DuN/givrrzbum2jrCkowUQGwGKKHyOMBRtzk3FE8xpXQPQnBtTfRRcJnJWLLC2wspsI+eu07b8yQAJbpj0otaCz2tyWPgqxlyJLQSJAisMe9qOMX87zs1sEhUDKccQC/ZiASDKgmBOQHeMV6dLOOXNZxRLZJ7u4R7eQtkrKApvylS2xBPiRBqV0eiZjp+zstbS064ySrspDnvnZwWYWDi3zcpMbkD50a0fZ9pp0SIvAsmLKGUq9sy/PABWYjcZPsPmvJ8T4TKteWS7HEKS/fWGXyjZFgHdAe8DDMDOM5XbR6RHftSO7cUFdpBBJBABHdViyNA8JmvO/bQ6d7BBxdHNu64dvn+bdPnhgSAZ3nIc9qAy3T8BLN5NciGYYkFg9xCZzK7L5wk8/P3g7WJODDZZ77jMgKpl8AAxyBUktt3/ABLAA7xJ2eMdmJYDIENIgzKm1kXBg91FIYeMcuVNPxVnAd+RwDGVILCGE7iWMFwQyz2hE7RQExw3QZq0tkMSnkz3ckJRSEJLLGxCSRv4nc1zpDwfC4GsoGtssshmGOTTcLlgFOXOeYYbx3TPWuLhWkCYJDNzMh8SJBPd2U74+BAiQPvEdfjndZmxKEBwGAVpWV2Uwe7IY7QfZiQKrwezd0OrRkuTn5Ml++GLkTj5SQAyT/iDCDJgTF/p/q1YqVsSPQr/AMPP51y2dWLqEMe8bLYMpAKlVRkdBsxEhW7sna37Yr1yQoR0ZbyCXmdwx87xHMjkfnCMh3qtWuY55s1jiZ+UVVVLPpPBr0LR8Ymq9Sz91/10+MTVepZ+6/66qFK1dGpbp5zT7nfZb/jE1XqWfuv+unxiar1LP3X/AF1UKU0alujT7nfZb/jE1XqWfuv+unxiar1LP3X/AF1UKU0alujT7nfZb/jE1XqWfuv+unxiar1LP3X/AF1UKU0alujT7nfZb/jE1XqWfuv+unxiar1LP3X/AF1UKU0alujT7nfZb/jE1XqWfuv+unxiar1LP3X/AF1UKU0alujT7nfZb/jE1XqWfuv+unxiar1LP3X/AF1UKU0alujT7nfZb/jE1XqWfuv+unxiar1LP3X/AF1UKU0alujT7nfZb/jE1XqWfuv+unxiar1LP3X/AF1UK6eH6C5ffs7SF2gmBHIczJMCvjt6KWLSOo311J4KTxLN8Ymq9Sz91/10+MTVepZ+6/669OGdXt5iDeZba+IU5P7vVHvk+6o/pzwq1pr1u3aWAbYJkkknJhJn3VDFW0p5kViWpyv4U3UnJpHZ8Ymq9Sz91/10+MTVepZ+6/66qFKn0alulPT7nfZsPQvjVzV2XuXAoK3CgwBAgKp8Sd9zVgql9Vnye79cf6aVdKxriKjUaR6mynKdCMpPFtCqL1yWWbhzlQZRleRlIKkRAXzpJAj0Enwq9VWusO1lobqgAtsVDDbJSGXeJBkc/wDaoS0ZbwB1RBfvOQQzFrhYFoVQ72y7Hc+SDxuQUYSMQlStvhf7RZa/3UdLZC22LCFcC24cOCUTueaRzJDDeszXNjb0gDsSANRB2ye6i97u7mFCkmQYVtyJrXOjd39oZRmcLtsOqzknaWiVDjcHs9lYqBEscWxiQIOxpLd12zXdWIefOYJeVS5Gbbkqs5coUTBE3ziXEUscLbBhlgO7urk322GLkFCxbm0QJM7TVY0qrZv5sSWQwQJYNDQVbkSeQDMecSZBiR12lFy3cyBI7FnR1BZ8rbz5NJyLyoPIT3pBk0BmPVxwyzeum5qBcYlouLHnHMuSWnIyCgLD1ogyCLva1Np7FwD/AJlSyEMHuJcYXbuIuCfKIyxJ5HbwFU1tP2F5HQKrXGuOzIAuKtawcMSTMEXWVTEkHxENO9GNatzWKWTCBceGhJ7O1bRgFURnIQhRyDCD3aA1fh09ioYAXEUI0EkHGRz2kbkeG8+io+/pXa21sAgrljOx3fusDkCPnbCBBUQeR97PEC9tGWCHIB+Y2SqzfO3B7oG4mQZiCRE8RvnslcEoylQQZDSSCVZYJxGMqeREQCYoDj43YVhbIwZVaO8GfA5SVaDtBwOUbqdt4JcY4EGUkXbhIxlbZtyyk+cquMXcMCQSd+8DO8+icZF6yhWXZWa32bmGFxGBIMeayq3MEc9uQFcnD1W25KEquQxXG5urSoLjMKVEYqVKjzRvC0BFcQ0TZKLdu87OAGyQpcRVwBKo/knbZoWQISQTyMp0Z4RKML9hYTFgdwQVkLnba2AjDztpjKT4VJ2rVsu13GVUie6IYALDk4rBYQe6fGTIBUWdcSO7ABHZg7iZBjmIME7HcbmgKFrOGj9p09oZq1zVFzCwVQ2MwQwnbyUTA5RECBydMmnV2lhUFxEU7ADwKsDjAUF3B3B2GxkCrZrdWg1uktHIwLpJB7mQRcZJ3+dc2mZHIxIqnTDhXaOdR3iFUKUxZGKkIhxbYqASXk7HmTE19jJxeKOZwU4uMuZnPwnVaS2rJqdM9y4HIJDlYjYqVyEEEGrXwPgXDtWhe1buLicWVnaQTuPnER7jWem6t25qcW71q6ZUgKYIUlh63fLA89/ZFXvqp/5n/pf31p1J51F1YyafiYNGk6dyrepBOOvB4L1PTpFwHQaO32j2ncscVTtGEmJ3IOwAHPeqqvE9KD8hEe2/d/3q1dax7un99z/ZKzupbWOfTUpNvHvZWyhU5Ku4Qiklh/1X7RcOF3eF3yEuWWsMdge0dk+8Tsf3hHtrp431fMoL6Zy8fMeA3+VhAPuIHvqjVp/Vxxc3bLWXMtZiCfFDyHtggj3RXNdTorPg9W1PWd2cqNy+SqxWOxpYehmLKQSCII2IOxBHMEeBr5V36y+DhHXUoIFw4v8AvASG+0Az7qpFWqVRVIKSM65oOhVdN7BSlKlIBSlKAUpSgFKUoBX6RyDIJB9IMH+NfmlfBzGkdWOvuXFvI7MwQoVyJJGWQIBPh3RUR1ofKbf1Q/nau7qo56n3W/764etD5Tb+qH87VnQSV28Pmo3qknLJib+aynUpStIwTTeqz5Pd+uP9NKulUvqs+T3frj/TSrpWBddLI9lk/q0PAV537IcFWGx2/wDo+FelKgLh/PfWPwZtLqLrKuKEO9kjuoBbtMBbafETe5bSwHzgKneh3EkthcGW4rKGtgRmgwtBgADvHa7+jzQBsK0vpbwNdVYNsgQCx2BnvKykbeBDGdjsTAJisb1vCbmi1Rti2zKGVLWK4qty6+brmJCrAVsRAGc7kbgaDY4d2gBQjygtFfGApJY7DwAUbwJiADIPbf2tE4jKHhxsDJAdZYTzhzInukVDcJ4k9tVXukM7BYVrawS5A73dyaczzG4gemJ6edI001kW0Ugy2OKnINcsshDIYyOJY7kHxIIgMBx6krirIMsCzXWELARbz895PkgVk853iRVR4NpWt6i2qgEpJTzfcpZQTjtBJncMBME1J6a+89oxa2lxk1Co7SCDcvXml8YwFl7wKrAAO+7Ca3xDiDWLy3Ar3AwtMjssd8w5DMVg5ed3TG8kHegNstcQa3pbotns8TGTAEjcbOvdYycgCDHeO6iKheEaq091CxUIcpVipBKuSGZgcW7z/NEbjcmvXWcYXUaMpbcXSSiA7BX5EkELlKiGJgDlX74Fp1toS3ZyAD2i+DFMsipPdnYmcScWMRIAHZxPh3ZqXGKmbVxmOJDYEFe0aNyyzbMzuUbxNR9y+hQC2uTOMrZAIi2WMFlDN3kwI2JyxEiN16+OMy9iLd5VtvthcUEET3ltsSI27MgEE7qeUk53prjsbjXVuDAt5t6FTJcVwBtd62SQwIcyDJyWQwF1biOLElSFWMjcHdbzphUMRi/neMnmanb3Sa1ZyllLoQd/nLPLYwCcrYB9LD2xl9zirWszbkgMMSAwIdRiwKEhi0sGMgkdzzTAMRd0uqSy7k3FcZMlohu0CjPO9cVixRFwQDLeRMgbkCc1nSK9c4ib5KBrai2o72IxZg2ZK5YhzHdMjDnzq1a3XEWLxcohuKvdLgw7W0dUhTt54BJkkxAIInL+EopKpn/6gt2xlzWSuXeYQNkmIYSNpxg3jpSI1JsqvckO6ncLgCE7/i0hYA2xAPorqEc6Sj2kdaoqcHN7FiV7iGmf9pt3lk93ynjkFuDJiqxyV2MCD6PZrHVVz1Xhvb5yDzucwQCPcQDWWa92F6x3uznLB3MWu0UBlFzlvMRuee4A71ar1X+dq9o7ybSG8bkbjn74HuHKrdTCPKRXNq9TOoNzVCcufX6M+da3m6f33P7KzytD61vN0/vuf2VnlX7PoV5+pj5V61Ly9BVw6r5/an9HYtPvzSP+9U+tP6uODm1aa+4hrsYg+oOR+0mfcBS8mo0njtPmS6cp3EWtmtnR1kR+xmeeaR75P/aayirz1mcXDummUzgc3/eIgL7wCT/mFfvoZ0VTAarUgYxmiNGOIE9o/p9IHsn3Q281RoZ0tpavKTu7vMp7Fg2VrhnRy/eXtICWok3LpwSPSCdyPaNq9W4bpEMPrMj/APFaZh9jEgH7K+dKOkD6q4dyLSnuJ4QNsiPFj/pMVCVZiqkljJ4dy9yhOdCm82Ec7veP4SwLPpejdi/tptYrP4JcQ2yfdvv9gNQ/F+D3tM2N1Inkw3Vo9VvH3c64UYgggkEEEEGCCORB8DWvcJK6/QJ2wnNSrenJCVzG2x2y+2oqtSdDBt4x/JZt6NK7TjFZslr1cz4mQUro4jo2s3XtN5yMVPtjkR7CIP21Z+ieo4erWluW7jXjiMrgVrYckRioblPIlf4VPOpmxzksfApUbfPqZkmo+JHaHovdfT3dS/cRELrI3fETsJ2G3P2+NRvC+F3dQ+FpSx5nwAHpY+ArZ+M6Q3dPdtKQDctsgJ5Assb+yswv9IDp/IaJgqKe9dxUtdYbFzIML6B6Kq0LipVTw5/wjSu7GjQcc56tva33Hdc6u74SRctlvV7w+wMR+VVC9aKsVYEMpIIPMEGCDWlcL6f2TaBv5LcA3CqSGPpT0T6DEVn3F9b2165diM2LR6B4D3xUlvOs5NVEQX1O1jCMqD1vZj69hc+qjnqfdb/vrh60PlNv6ofztXd1Uc9T7rf99cPWh8pt/VD+dqhj1t/Nhbn/AGxeP7KdSlK0TCNN6rPk9364/wBNKulUvqs+T3frj/TSrpWBddLI9lk/q0PAUpSoC4Kg+kPRmzqrYR1G1wXF22Dd4Ex/ncmIkmpylAZlx/q0JvWrukfs8WQvJyBwJOTp/wD1JlgQSJBXmJFfvjXQB3092+13/iUsXBb7MHnDEqWMsQ3d3ADDeCJrSqh+mGs7HQ6q7E4WbjRtyCmedAfzHwPRajUAPb8qciB2jjcgqAGEd2JVjkYYZb+cDLa3hxdxpH8hcYY+UQRuSTgcpAIUGBIJC8t64dNbW25uZgq7uQbUhoL91pUAs4zEYcvCd4uvVHpnu8VvNcum+lq33WdidyANl5Ee3w28SaAqy8F1di7bXIP3Ri13IAqGJIUv3GTFC2JiBkSNiavvA+JtYvNaZwEZlKFyRbJZe+baCcAxF1iATiQYIANWnrU1drTaJiLdvO8y21kAeku0xtCBtxuOfhWL8G4iwusCAF7NexaIk2lRcbLQO02ZpXmQRG/MDStM+nuXJLsezYOtsr3beTC2MBsDd3bvLIEkEttVe6TcUTQXe1u6ZhculbqhVtqhE+VxeSQpaWMBSYMQCWPvwO217Xi0yqrOuRxWAVus4vAORKF2y2WJC5bGSPX/APITRl7mkKjdUuGd4guiwY3PnfwB9pAFDvdM79wMNPbTTlgFDKRmVJJw77QqyTAQAQIgxNa10C6IhOGX7t0u9/VWbgLue8Fa3AVCDss7ge2su6D8HGo1Olt9n3L18tI7TupaCuVkgA7CNwfTNf08EER4REez0UB/Oek4RfF/Tai5YDWLarcvErmShCtlHeYuABtis4CRuSeu/rlv6jUXlJILwmezKhVGjGSe8WyLHcwszG0txHUWtDr3ts2IsKALSJ5S6hUGytpoJZsRgVJAJBJiq3wtSCVghQlrEEgghbYTMR4kKgJgAlTzMxYtFjWiUcpPC1n82nL0lUt2CIHz7QvkjBYVVhoJgA96ZJAge+ta6p5jUTz8lPIb9+eW38KpAsLblz57ohSPVOaFiTuIIcR6WEcpa8dVH/M/9L/yVYqJuFSp24L8lKhJQqUaKeLSbfmtRKdYGrsJbtpftNcDlsSrYlSoEkH097lyql6fhWjunuaw2v8ADftgH74bGrF1rebp/fc/srPKsWlNukmm187yplKslcuMoprV6dqNA4bwXh2nIe7qbd5h4Flx9/ZqSW+2R7K+9IOnwgppQZO3asIj2op3n2mPcaz6lSaKnLOm8SB5RlGGZSioru5+JJdH9H+0aq1baSHeWnckCWaT7QDv7a1vpFbRtNdR7gsqy45mIEnlEiZ5R7azfq7+XJ+68fd/KaunWMk6Jz6roT96P9yKq3WMq8Y+HqX8nYQs6lTDF6/wimfB3Tf+4Wvun9VPg7pv/cLX3D+uqzSr3Jz3/wAL+DJ5ej/5LjL+S36fo7oR5+vVh/gAT/UlquXDuNaGzbW1bv2wiiAMvSZJPpJJJ+2sepUVS15T6pP8FijlFUejppcSf6b6q3d1bvaYMpVJZeRIWD79gKhdKe+n7y/7ivKvTTeen7y/7ip4xzYZvYU51HUq572s2zpHdK6XUMOYtXCPfgaw+ts6U/I9T9Tc/lNYnVLJ/wBL8TVy2/64eDFKUrRMQv8A1Uc9T7rf99cPWh8pt/VD+dq7uqjnqfdb/vrh60PlNv6ofztWdHrb+bDdn/bF4/sp1KUrRMI03qs+T3frj/TSrpVL6rPk9364/wBNKulYF10sj2WT+rQ8BSlKgLgpSlAKhOm6g8P1mXIae6TvHJCdjBg7eg1N1F9KD/wep7ofyNzukFge4diACT7gDQH803bXa6XA7nyN0YwJ7KyquEYKRsjDuDfJwYIInWepTow+ntPeuMSXLhZggqSon0g+TXaT4DwrM+DNpW0N52QPdDJZtlwNh2TsLStEIS/abwJCSYkR/RnR7QrY01mymWNu2qrlu0AbAn0gbUBm/XprlZLemDQYLXCpGQW4yolsAkDvtMneFRpEGs11Glt3LN0sWV9PbZUa4MQTa7NUVBioDnIA8zCQwUCauY6NnWcR4jkbZtdqVV8jlIyJWWLFTjKziQyqwAx5eOi6G3NRdZXABOruDUsp2i4ig4AEES9+5CnkF5sZJAuXVVYS9bu6onJzcUK4MjFLe0A+bvcuqdzzrh62rE6zQEgsCmoWFgtsFY4qZkxJ3BEKefI6BwDhQ01oWVjEGVVRCrIEqiycVylokxkd6p/Wa06nhyhSxR7uo7q5QLXZgMfEAM6mR6OYMUBUuqa0f262ikFEtvdmTLZBkLr3RyZ8WmDMGNyTt9Zd0K0ItcTu3HZV7S3ZS0kwWyt3LjYKQGhQBMyRHKIx1GgMv63OBS9vWLbDHA2SxxLI4YNZZAwJmcx3dySB7RnOl4ity+oG0WWEQoVvKCHQgbjZpPrFthyr+gOlelN3R6hAFJNpyobGMlXJZy2G4G52FfzV0SvC5dZu55K0tkYyMhkTmAYjlvt4++Z7XpY4FPKDStp49hbGcmATyED2CSYH2kn7av8A1Uf8z/0v/JWfVofVTaOOofwJtqD7VDE/zCtS8wVF+XqeeyXi7qL8fQda3m6f33P7KzytG61bR7Ow0d0M4J9rBY/lNZzSy6FefqMq9al5egpSlWzOJHo9ruw1Nq6dgrDL907N/oTWx8U0Yv2LlokRcQgHnuRs32GD9lYXWjdA+lKlV015oZdrbHkw8EJ9Ych6R7eefe0pPCpHYbWSbmKxoz5nzGfarTtbdrbiGUlSPaK8q1npb0SXVeVQhLwESfNYDkH8QfaP9dozfiHAtRZJFyy4/wAQBZffkJFT0LmFRc+vsKd3YVKEnqxjsf8AJHUr3saO45hLbsfQqk8/cKsGk6Miyvb649nbG4tA+VuH1AJ7s+Pj+7zqWdSMefgV6dvUqcy1duzzZWK9NN56fvL/ALivTiGpFy4zhFtgnZE2VQBAA/hufEzXzQ2y1y2oEkuoA9pYV1jq1nCX9eC16zZelPyPU/U3P5TWJ1t3SVC2k1CqCSbVwADmTidhWI1Qyf8AS/E2Mt9JDwFKUrRMQv8A1Uc9T7rf99cPWh8pt/VD+dqkOqq2Y1DRsezWfaMiR/Aj+NcPWih/aLTRsbUA+0OZH+o/jWbHrb+bDdmn/wAYvm0plKUrSMI03qs+T3frj/TSrpVL6rPk9364/wBNKulYF10sj2WT+rQ8BSlKgLgpSlAK8dZewtu/qqzfdBNe1fl1BBBEgiCD6D4UB/PunFu3oV1NtEDXblohbULbm3dRV3M98m6ysCTshPOGH9BisQ6tuBi++kghrSKmrcAjENaZ7dq2qBQQHu9pdk7+T33rcKAxTjelv8K4k9/FjpL7EW2RAwVr10XilzxDC8oCzIhtvGNP6M37TC4bcd+5cuZDmwyjf0FdhHoxPjUtq9Kl1Gt3FV0cFWVhIIPMEHmKzy1pDwjVW1yY6G8wQXTBNu69za3dIWcGBAD/AMd4YAaTVI6Qjt9XJGVm1bew5VyCGuBXud0CCoUW1LMQAX8CBU9xnjJs2XIUm7JRFhmDNBg90E4iCTtIANQvQnhC4K4cXArXGN1YAuvdbN3YDYiSPuKNoIoCb4ZwO0l0agKQ/ZraQH5lsfNX0EwJ9wHvmKUoCD6c3HXh2sa2Ycae8QRznszuKxm5w61ZZLltdr63hKqoVezuWzaQwAZFtj3iASGEyQY3niQHY3Z5YPM+jE1hvBujepbMJbuXEtHs1LPn53lTiWggRdQR/hnxqa3S5WOLwKt82reaSxbWHEleDcdt2LeDaWzdMk5PE7xt5p2qXXrCuqAqWLKgeAyj7ACIqG+Cus+jv+H86fBXWfR3/D+da0o28ni2uPuechUvYLNimvt9iZbrCusCHs2WB8DlH2gkzUTxjj1u9bwXSWbRkHNPO28BCjnX4+Cus+jv+H86fBXWfR3/AA/nSMbeLxTXH3E6l7NZsk39vsQ1KmfgrrPo7/h/OnwV1n0d/wAP51NytPeXEq6LW3HwZDUqZ+Cus+jv+H86fBXWfR3/AA/nTlae8uI0WtuPgzr4P011NgBSRdQbAXJyA9Afn/GasFvrJWO9YafY4I/1FVT4K6z6O/4fzp8FdZ9Hf8P51XnStpPF4cS7Tr39NYJPzWP6J/W9Y1wgi1aVPaxL/wCgAqocQ4hcvvndcu3pPgPQo5Ae6pD4K6z6O/4fzp8FdZ9Hf8P513TVCn9LXEirO8rappvuwIarTo+l6WoNrR2EYCMhM/xiR/Go/wCCus+jv+H86fBXWfR3/D+dfZujP6muJxSjdUtcItfb7E0Osa/42rX4v1VFcV6Q276MDpLKO2/aJsw3meW5+3xry+Cus+jv+H86fBXWfR3/AA/nXEYW8XimuPuTTqX01hJN/b7ENXfwfXpZYs9hLwIgB+Q9o2NdXwV1n0d/w/nT4K6z6O/4fzqWVSnJYOS4laFC4hLOUHj/AI+xMW+n9xFC2tPZRRyUTH8BFfnUdPGuLjd01m4voYGPsmYPtqJ+Cus+jv8Ah/OnwV1n0d/w/nUPJ23dx9y1y9/zYP8A19jh4pq1u3C6WltCAME5beNclTPwV1n0d/w/nT4K6z6O/wCH86nVSmlgpLiVJW9eTbcHwLp1WfJ7v1x/ppV0qqdXnDrtizcW6hQm7kAY5YKJ2PpBq11i3LTqyaPV2MXG3gmteApSlQFsUpSgFQ3THiP7PodTe8UtPjMxmwxQGN92Kjbepmqt0ksvqtRa0qOq27flrwJ7zxsiBfFQTkT4EJHjQHh1e8MNrtiRGK6bTAyfN01hZAXkoFy5cjcnffkALhUdwK1ja8ZLvM7SQxWY9uM/bUjQCo3pJZsvpb66kKbHZubmUQFAktvyIiQfAgU6Q8XXS2HvspfAbIsAsfQCdh6STsACazvUdKNZrgoXTFLS9k1xFbyg7RS9s5XEAdYUEYRJKwwO1AeHQrpiLfaaTilxUNsKLT3TDtbYd3IqIZuW4Mg7c1Jq79E+PJdVbIRkKqDJgjvSVVt5FwjcgjwO8zVH0XAE1Oj1Ssl17ulE2F1QXybKMhb7rMDtG53IYSJG/l0D4+z3ktOyMbj2TNtubo95WDEDEk2QlyBiSPArMAbHSlKAj+kF7DTX2Ek9m8RuZKwIHvIqL6Ap/wAItzJm7UW7mTAAn/h7SFttjJSZgbk+8+fTdDeFvRqwXtcrjyJ8nbZFIiRvlcSJkbbg8j09DrbpYVLsByFIUTsEt20MAgHmAf8APHOgJ+lKUApSlAKUpQClKUApSlAKUpQClKUApSlAKUpQClKUApSlAKUpQCvk19pQClKUBR+I9YON7s7WnZ0WQ9w5GGzZFTsraswZmRgA2PI+wGKfXdl5cPcTU3QSGCSLhOZ7BkYSjZIMQyqTiygyTV34n0c099s7lvv7d+2z2nOM45NbYFgCzEA8ia9BwOzKsQzYkMA7uwDKQQ2JaCQVUieRAoDuspioBJYgQWMST6TG2/sr9zX2lAeV60rjF1Vh6GAI/ga4/wD9Np9vIWtuXcWB7hFSNKA8rNpVEKoUSTCgASeZ28ai9J0Y0lu72yWED5BwfVIDCUEwmzvyjzjUzSgPk0mvtKAxbrF43qb2ovaf9nHZBbmnW73sk7TGWuDIBVLKpUscTihqydVVy6zXnu2wjOisQHYhCrujIEZj2curnFSR3d/CtCuWlYQwBBiQQCNuVfnTaZLYi2ioCZhQFE+mB40B6TX2vkV9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2" descr="data:image/jpeg;base64,/9j/4AAQSkZJRgABAQAAAQABAAD/2wCEAAkGBxQTEhQSExQWFhUVFxcVGRcVGRgXGBwZFRUaGhkVFBccHCohGBolHBgXITEhJSorMC8uFx8zODMtNzQtLisBCgoKDg0OGxAQGzclICQvLC0wKzQsLzI3ODQ0LzQ0LzYrMi0wLzQsLDYsLCw3LywyLDQsLDc0LCw0LDQsLC8sLP/AABEIAKABOwMBIgACEQEDEQH/xAAcAAEAAwEBAQEBAAAAAAAAAAAABQYHBAMBAgj/xABJEAACAQMCAgUGCwYEBQQDAAABAhEAAxIEIQUxBgcTIkEjMlFSYXEWFzRCVHOBkqLR0hRykbKzwmKCobEkRIPBwzNVY/EIFUP/xAAaAQEAAwEBAQAAAAAAAAAAAAAAAwQFAgYB/8QANxEAAgECAQcLBAEEAwAAAAAAAAECAwQRBRIUIUFSkRMxMzRRYXGBseHwMoKhwdEiNXKSFUJT/9oADAMBAAIRAxEAPwDcaUpQClflnA5kD7apfSLp0iZJpvKMoBLKC6DJZBkbEbgyJG4HM0BdqVQujPTi5cgai1jMGYx7sxkc25RLemAdtt72jggEEEESCNwQeRBoD9UpSgFKVGce49Z0lvtLzx6qjd2PgqKNyTyoCTr4WA8ayHVdYuu1CE6ex2Sri3aQWnIsFXEqYmBuYgkiNprj47a1d1TrXKZZIcBdZlUgITAEShAgpvvO8GABtIYekV+qx3gvSxrD2bT3FUsTbdmZWA7q9mwhSSsNz2AI8Vk1pnCeLC4Qm5JBh9gGKxlA5iJH8aAlqUpQClKUApSlAKUpQClKUApSlAKUpQClKUApSlAKUpQClKUApSlAKUpQHBx7ia6bT3b7AkW1JgbknwX7TFZZo31t9xqbouJcbE9n2uS5EGFt2T5OBJks22BGJJrW9ZpVuoUcSD/oRyI9BB3ms/1fV3qJfs9WDbcmbV1MrbqQYS4ilZgkCSSYG0bAAeXGeD37tq4b94ordqEJNwraZjCuXOMqV32ChSBBIMmocD4g+m7S1fDMSMkCOtsd18bjXIbzmIkXGB32hdgbFb41rbT3tJeCLcLqVuMDMHc3LYDlcRKifDxVuVduj4ZptRZ7S4qdtiGYxhGYGDXFEM+JTzoGxbxygCp6lH06C4mmJ7a2jKltsQzXHyyVY2QPcTc7INh7NR6GcRzNyytwXEsi2A0y3eHztgeYbnOwBnfbIOP3e0u30LuthsQMQO+o1EMYImMu1XN/OJYKAMp7+rHRta1aPp8ltvdCOqsndBRyVvL/AOoQcTjIIxZXBU7EDd6Urn12tSyhuXGCqokk+wcgBuT7BvQHnxbidrTWmvXnVEXmWMCTsAPaTAA9tfzfxvjr6q9+1ZuTcc9lacocU7SFnuYlRAXYlhDCT3jU50/6b6jip/ZdHZbskfc7k3DMKDyA5jyZkkvEHxzjS6G+jhrZZLpG2QCkC4CDHPEkkhTsSTtBIBAuNrjT3WGbNbNhQyFjDZNcViE5Lyts3dlAq7CamrOqdgivcIstKPb7quxs4LcVAVbYAq5SSWBciIIWA0XCwqg22fvunfnmSFBdxGwVm2eDJcHYgRN9HdJkwRpUBrRhmzkBxNvvLko80QZ2ykMVFAfLwS27i2sEzbVr5ZlJlFUFlLL3VuGQNjsPHI2jhfEy9oOrhiGMAyAAVJTtFAK8lYyOeMeIr7x7ggK2sALipgrK4BZVB7lwKT32xN9GxIkHYZCKhrl+7aAcFjY3LMrBQqOqM3Zxhcdgd+QB7X5pUigNp4fcytW2BylFOXOZUbz7a6KpnVjrQ2nNosuSGcBHcJA7RAJOwuZHmdnWrnQClKUApSlAKUpQClKUApSlAKUpQClKUApSlAKUpQClKUApSlAKUpQCvDXaoWrb3G5IpY8vmiYE+Ne9Uvre1OHDL+57+NsAAnIuwXE474mSDHpoDH+H8dva3X6zUKQiXGC9oJUr3LiWzIaIFvPx5wd43sup1D9g1rT3bpu3Dkou3C2PaEi4UXkGC5p2ZAAYSACVB5uj/R62tqzbMZzigY4lc1e41y4Vhh3EVtonZdya7OJPa094taAZwrAPMKtu2SqYNiQlxR2t1idpQCRtiBwcH6NvaXsrxYnFVjMsMTajcMYYDMCABjiIjnU71e8NReIJdES9o9zZggBZgFLHMKCQF5DuN/givrrzbum2jrCkowUQGwGKKHyOMBRtzk3FE8xpXQPQnBtTfRRcJnJWLLC2wspsI+eu07b8yQAJbpj0otaCz2tyWPgqxlyJLQSJAisMe9qOMX87zs1sEhUDKccQC/ZiASDKgmBOQHeMV6dLOOXNZxRLZJ7u4R7eQtkrKApvylS2xBPiRBqV0eiZjp+zstbS064ySrspDnvnZwWYWDi3zcpMbkD50a0fZ9pp0SIvAsmLKGUq9sy/PABWYjcZPsPmvJ8T4TKteWS7HEKS/fWGXyjZFgHdAe8DDMDOM5XbR6RHftSO7cUFdpBBJBABHdViyNA8JmvO/bQ6d7BBxdHNu64dvn+bdPnhgSAZ3nIc9qAy3T8BLN5NciGYYkFg9xCZzK7L5wk8/P3g7WJODDZZ77jMgKpl8AAxyBUktt3/ABLAA7xJ2eMdmJYDIENIgzKm1kXBg91FIYeMcuVNPxVnAd+RwDGVILCGE7iWMFwQyz2hE7RQExw3QZq0tkMSnkz3ckJRSEJLLGxCSRv4nc1zpDwfC4GsoGtssshmGOTTcLlgFOXOeYYbx3TPWuLhWkCYJDNzMh8SJBPd2U74+BAiQPvEdfjndZmxKEBwGAVpWV2Uwe7IY7QfZiQKrwezd0OrRkuTn5Ml++GLkTj5SQAyT/iDCDJgTF/p/q1YqVsSPQr/AMPP51y2dWLqEMe8bLYMpAKlVRkdBsxEhW7sna37Yr1yQoR0ZbyCXmdwx87xHMjkfnCMh3qtWuY55s1jiZ+UVVVLPpPBr0LR8Ymq9Sz91/10+MTVepZ+6/66qFK1dGpbp5zT7nfZb/jE1XqWfuv+unxiar1LP3X/AF1UKU0alujT7nfZb/jE1XqWfuv+unxiar1LP3X/AF1UKU0alujT7nfZb/jE1XqWfuv+unxiar1LP3X/AF1UKU0alujT7nfZb/jE1XqWfuv+unxiar1LP3X/AF1UKU0alujT7nfZb/jE1XqWfuv+unxiar1LP3X/AF1UKU0alujT7nfZb/jE1XqWfuv+unxiar1LP3X/AF1UKU0alujT7nfZb/jE1XqWfuv+unxiar1LP3X/AF1UKU0alujT7nfZb/jE1XqWfuv+unxiar1LP3X/AF1UK6eH6C5ffs7SF2gmBHIczJMCvjt6KWLSOo311J4KTxLN8Ymq9Sz91/10+MTVepZ+6/669OGdXt5iDeZba+IU5P7vVHvk+6o/pzwq1pr1u3aWAbYJkkknJhJn3VDFW0p5kViWpyv4U3UnJpHZ8Ymq9Sz91/10+MTVepZ+6/66qFKn0alulPT7nfZsPQvjVzV2XuXAoK3CgwBAgKp8Sd9zVgql9Vnye79cf6aVdKxriKjUaR6mynKdCMpPFtCqL1yWWbhzlQZRleRlIKkRAXzpJAj0Enwq9VWusO1lobqgAtsVDDbJSGXeJBkc/wDaoS0ZbwB1RBfvOQQzFrhYFoVQ72y7Hc+SDxuQUYSMQlStvhf7RZa/3UdLZC22LCFcC24cOCUTueaRzJDDeszXNjb0gDsSANRB2ye6i97u7mFCkmQYVtyJrXOjd39oZRmcLtsOqzknaWiVDjcHs9lYqBEscWxiQIOxpLd12zXdWIefOYJeVS5Gbbkqs5coUTBE3ziXEUscLbBhlgO7urk322GLkFCxbm0QJM7TVY0qrZv5sSWQwQJYNDQVbkSeQDMecSZBiR12lFy3cyBI7FnR1BZ8rbz5NJyLyoPIT3pBk0BmPVxwyzeum5qBcYlouLHnHMuSWnIyCgLD1ogyCLva1Np7FwD/AJlSyEMHuJcYXbuIuCfKIyxJ5HbwFU1tP2F5HQKrXGuOzIAuKtawcMSTMEXWVTEkHxENO9GNatzWKWTCBceGhJ7O1bRgFURnIQhRyDCD3aA1fh09ioYAXEUI0EkHGRz2kbkeG8+io+/pXa21sAgrljOx3fusDkCPnbCBBUQeR97PEC9tGWCHIB+Y2SqzfO3B7oG4mQZiCRE8RvnslcEoylQQZDSSCVZYJxGMqeREQCYoDj43YVhbIwZVaO8GfA5SVaDtBwOUbqdt4JcY4EGUkXbhIxlbZtyyk+cquMXcMCQSd+8DO8+icZF6yhWXZWa32bmGFxGBIMeayq3MEc9uQFcnD1W25KEquQxXG5urSoLjMKVEYqVKjzRvC0BFcQ0TZKLdu87OAGyQpcRVwBKo/knbZoWQISQTyMp0Z4RKML9hYTFgdwQVkLnba2AjDztpjKT4VJ2rVsu13GVUie6IYALDk4rBYQe6fGTIBUWdcSO7ABHZg7iZBjmIME7HcbmgKFrOGj9p09oZq1zVFzCwVQ2MwQwnbyUTA5RECBydMmnV2lhUFxEU7ADwKsDjAUF3B3B2GxkCrZrdWg1uktHIwLpJB7mQRcZJ3+dc2mZHIxIqnTDhXaOdR3iFUKUxZGKkIhxbYqASXk7HmTE19jJxeKOZwU4uMuZnPwnVaS2rJqdM9y4HIJDlYjYqVyEEEGrXwPgXDtWhe1buLicWVnaQTuPnER7jWem6t25qcW71q6ZUgKYIUlh63fLA89/ZFXvqp/5n/pf31p1J51F1YyafiYNGk6dyrepBOOvB4L1PTpFwHQaO32j2ncscVTtGEmJ3IOwAHPeqqvE9KD8hEe2/d/3q1dax7un99z/ZKzupbWOfTUpNvHvZWyhU5Ku4Qiklh/1X7RcOF3eF3yEuWWsMdge0dk+8Tsf3hHtrp431fMoL6Zy8fMeA3+VhAPuIHvqjVp/Vxxc3bLWXMtZiCfFDyHtggj3RXNdTorPg9W1PWd2cqNy+SqxWOxpYehmLKQSCII2IOxBHMEeBr5V36y+DhHXUoIFw4v8AvASG+0Az7qpFWqVRVIKSM65oOhVdN7BSlKlIBSlKAUpSgFKUoBX6RyDIJB9IMH+NfmlfBzGkdWOvuXFvI7MwQoVyJJGWQIBPh3RUR1ofKbf1Q/nau7qo56n3W/764etD5Tb+qH87VnQSV28Pmo3qknLJib+aynUpStIwTTeqz5Pd+uP9NKulUvqs+T3frj/TSrpWBddLI9lk/q0PAV537IcFWGx2/wDo+FelKgLh/PfWPwZtLqLrKuKEO9kjuoBbtMBbafETe5bSwHzgKneh3EkthcGW4rKGtgRmgwtBgADvHa7+jzQBsK0vpbwNdVYNsgQCx2BnvKykbeBDGdjsTAJisb1vCbmi1Rti2zKGVLWK4qty6+brmJCrAVsRAGc7kbgaDY4d2gBQjygtFfGApJY7DwAUbwJiADIPbf2tE4jKHhxsDJAdZYTzhzInukVDcJ4k9tVXukM7BYVrawS5A73dyaczzG4gemJ6edI001kW0Ugy2OKnINcsshDIYyOJY7kHxIIgMBx6krirIMsCzXWELARbz895PkgVk853iRVR4NpWt6i2qgEpJTzfcpZQTjtBJncMBME1J6a+89oxa2lxk1Co7SCDcvXml8YwFl7wKrAAO+7Ca3xDiDWLy3Ar3AwtMjssd8w5DMVg5ed3TG8kHegNstcQa3pbotns8TGTAEjcbOvdYycgCDHeO6iKheEaq091CxUIcpVipBKuSGZgcW7z/NEbjcmvXWcYXUaMpbcXSSiA7BX5EkELlKiGJgDlX74Fp1toS3ZyAD2i+DFMsipPdnYmcScWMRIAHZxPh3ZqXGKmbVxmOJDYEFe0aNyyzbMzuUbxNR9y+hQC2uTOMrZAIi2WMFlDN3kwI2JyxEiN16+OMy9iLd5VtvthcUEET3ltsSI27MgEE7qeUk53prjsbjXVuDAt5t6FTJcVwBtd62SQwIcyDJyWQwF1biOLElSFWMjcHdbzphUMRi/neMnmanb3Sa1ZyllLoQd/nLPLYwCcrYB9LD2xl9zirWszbkgMMSAwIdRiwKEhi0sGMgkdzzTAMRd0uqSy7k3FcZMlohu0CjPO9cVixRFwQDLeRMgbkCc1nSK9c4ib5KBrai2o72IxZg2ZK5YhzHdMjDnzq1a3XEWLxcohuKvdLgw7W0dUhTt54BJkkxAIInL+EopKpn/6gt2xlzWSuXeYQNkmIYSNpxg3jpSI1JsqvckO6ncLgCE7/i0hYA2xAPorqEc6Sj2kdaoqcHN7FiV7iGmf9pt3lk93ynjkFuDJiqxyV2MCD6PZrHVVz1Xhvb5yDzucwQCPcQDWWa92F6x3uznLB3MWu0UBlFzlvMRuee4A71ar1X+dq9o7ybSG8bkbjn74HuHKrdTCPKRXNq9TOoNzVCcufX6M+da3m6f33P7KzytD61vN0/vuf2VnlX7PoV5+pj5V61Ly9BVw6r5/an9HYtPvzSP+9U+tP6uODm1aa+4hrsYg+oOR+0mfcBS8mo0njtPmS6cp3EWtmtnR1kR+xmeeaR75P/aayirz1mcXDummUzgc3/eIgL7wCT/mFfvoZ0VTAarUgYxmiNGOIE9o/p9IHsn3Q281RoZ0tpavKTu7vMp7Fg2VrhnRy/eXtICWok3LpwSPSCdyPaNq9W4bpEMPrMj/APFaZh9jEgH7K+dKOkD6q4dyLSnuJ4QNsiPFj/pMVCVZiqkljJ4dy9yhOdCm82Ec7veP4SwLPpejdi/tptYrP4JcQ2yfdvv9gNQ/F+D3tM2N1Inkw3Vo9VvH3c64UYgggkEEEEGCCORB8DWvcJK6/QJ2wnNSrenJCVzG2x2y+2oqtSdDBt4x/JZt6NK7TjFZslr1cz4mQUro4jo2s3XtN5yMVPtjkR7CIP21Z+ieo4erWluW7jXjiMrgVrYckRioblPIlf4VPOpmxzksfApUbfPqZkmo+JHaHovdfT3dS/cRELrI3fETsJ2G3P2+NRvC+F3dQ+FpSx5nwAHpY+ArZ+M6Q3dPdtKQDctsgJ5Assb+yswv9IDp/IaJgqKe9dxUtdYbFzIML6B6Kq0LipVTw5/wjSu7GjQcc56tva33Hdc6u74SRctlvV7w+wMR+VVC9aKsVYEMpIIPMEGCDWlcL6f2TaBv5LcA3CqSGPpT0T6DEVn3F9b2165diM2LR6B4D3xUlvOs5NVEQX1O1jCMqD1vZj69hc+qjnqfdb/vrh60PlNv6ofztXd1Uc9T7rf99cPWh8pt/VD+dqhj1t/Nhbn/AGxeP7KdSlK0TCNN6rPk9364/wBNKulUvqs+T3frj/TSrpWBddLI9lk/q0PAUpSoC4Kg+kPRmzqrYR1G1wXF22Dd4Ex/ncmIkmpylAZlx/q0JvWrukfs8WQvJyBwJOTp/wD1JlgQSJBXmJFfvjXQB3092+13/iUsXBb7MHnDEqWMsQ3d3ADDeCJrSqh+mGs7HQ6q7E4WbjRtyCmedAfzHwPRajUAPb8qciB2jjcgqAGEd2JVjkYYZb+cDLa3hxdxpH8hcYY+UQRuSTgcpAIUGBIJC8t64dNbW25uZgq7uQbUhoL91pUAs4zEYcvCd4uvVHpnu8VvNcum+lq33WdidyANl5Ee3w28SaAqy8F1di7bXIP3Ri13IAqGJIUv3GTFC2JiBkSNiavvA+JtYvNaZwEZlKFyRbJZe+baCcAxF1iATiQYIANWnrU1drTaJiLdvO8y21kAeku0xtCBtxuOfhWL8G4iwusCAF7NexaIk2lRcbLQO02ZpXmQRG/MDStM+nuXJLsezYOtsr3beTC2MBsDd3bvLIEkEttVe6TcUTQXe1u6ZhculbqhVtqhE+VxeSQpaWMBSYMQCWPvwO217Xi0yqrOuRxWAVus4vAORKF2y2WJC5bGSPX/APITRl7mkKjdUuGd4guiwY3PnfwB9pAFDvdM79wMNPbTTlgFDKRmVJJw77QqyTAQAQIgxNa10C6IhOGX7t0u9/VWbgLue8Fa3AVCDss7ge2su6D8HGo1Olt9n3L18tI7TupaCuVkgA7CNwfTNf08EER4REez0UB/Oek4RfF/Tai5YDWLarcvErmShCtlHeYuABtis4CRuSeu/rlv6jUXlJILwmezKhVGjGSe8WyLHcwszG0txHUWtDr3ts2IsKALSJ5S6hUGytpoJZsRgVJAJBJiq3wtSCVghQlrEEgghbYTMR4kKgJgAlTzMxYtFjWiUcpPC1n82nL0lUt2CIHz7QvkjBYVVhoJgA96ZJAge+ta6p5jUTz8lPIb9+eW38KpAsLblz57ohSPVOaFiTuIIcR6WEcpa8dVH/M/9L/yVYqJuFSp24L8lKhJQqUaKeLSbfmtRKdYGrsJbtpftNcDlsSrYlSoEkH097lyql6fhWjunuaw2v8ADftgH74bGrF1rebp/fc/srPKsWlNukmm187yplKslcuMoprV6dqNA4bwXh2nIe7qbd5h4Flx9/ZqSW+2R7K+9IOnwgppQZO3asIj2op3n2mPcaz6lSaKnLOm8SB5RlGGZSioru5+JJdH9H+0aq1baSHeWnckCWaT7QDv7a1vpFbRtNdR7gsqy45mIEnlEiZ5R7azfq7+XJ+68fd/KaunWMk6Jz6roT96P9yKq3WMq8Y+HqX8nYQs6lTDF6/wimfB3Tf+4Wvun9VPg7pv/cLX3D+uqzSr3Jz3/wAL+DJ5ej/5LjL+S36fo7oR5+vVh/gAT/UlquXDuNaGzbW1bv2wiiAMvSZJPpJJJ+2sepUVS15T6pP8FijlFUejppcSf6b6q3d1bvaYMpVJZeRIWD79gKhdKe+n7y/7ivKvTTeen7y/7ip4xzYZvYU51HUq572s2zpHdK6XUMOYtXCPfgaw+ts6U/I9T9Tc/lNYnVLJ/wBL8TVy2/64eDFKUrRMQv8A1Uc9T7rf99cPWh8pt/VD+dq7uqjnqfdb/vrh60PlNv6ofztWdHrb+bDdn/bF4/sp1KUrRMI03qs+T3frj/TSrpVL6rPk9364/wBNKulYF10sj2WT+rQ8BSlKgLgpSlAKhOm6g8P1mXIae6TvHJCdjBg7eg1N1F9KD/wep7ofyNzukFge4diACT7gDQH803bXa6XA7nyN0YwJ7KyquEYKRsjDuDfJwYIInWepTow+ntPeuMSXLhZggqSon0g+TXaT4DwrM+DNpW0N52QPdDJZtlwNh2TsLStEIS/abwJCSYkR/RnR7QrY01mymWNu2qrlu0AbAn0gbUBm/XprlZLemDQYLXCpGQW4yolsAkDvtMneFRpEGs11Glt3LN0sWV9PbZUa4MQTa7NUVBioDnIA8zCQwUCauY6NnWcR4jkbZtdqVV8jlIyJWWLFTjKziQyqwAx5eOi6G3NRdZXABOruDUsp2i4ig4AEES9+5CnkF5sZJAuXVVYS9bu6onJzcUK4MjFLe0A+bvcuqdzzrh62rE6zQEgsCmoWFgtsFY4qZkxJ3BEKefI6BwDhQ01oWVjEGVVRCrIEqiycVylokxkd6p/Wa06nhyhSxR7uo7q5QLXZgMfEAM6mR6OYMUBUuqa0f262ikFEtvdmTLZBkLr3RyZ8WmDMGNyTt9Zd0K0ItcTu3HZV7S3ZS0kwWyt3LjYKQGhQBMyRHKIx1GgMv63OBS9vWLbDHA2SxxLI4YNZZAwJmcx3dySB7RnOl4ity+oG0WWEQoVvKCHQgbjZpPrFthyr+gOlelN3R6hAFJNpyobGMlXJZy2G4G52FfzV0SvC5dZu55K0tkYyMhkTmAYjlvt4++Z7XpY4FPKDStp49hbGcmATyED2CSYH2kn7av8A1Uf8z/0v/JWfVofVTaOOofwJtqD7VDE/zCtS8wVF+XqeeyXi7qL8fQda3m6f33P7KzytG61bR7Ow0d0M4J9rBY/lNZzSy6FefqMq9al5egpSlWzOJHo9ruw1Nq6dgrDL907N/oTWx8U0Yv2LlokRcQgHnuRs32GD9lYXWjdA+lKlV015oZdrbHkw8EJ9Ych6R7eefe0pPCpHYbWSbmKxoz5nzGfarTtbdrbiGUlSPaK8q1npb0SXVeVQhLwESfNYDkH8QfaP9dozfiHAtRZJFyy4/wAQBZffkJFT0LmFRc+vsKd3YVKEnqxjsf8AJHUr3saO45hLbsfQqk8/cKsGk6Miyvb649nbG4tA+VuH1AJ7s+Pj+7zqWdSMefgV6dvUqcy1duzzZWK9NN56fvL/ALivTiGpFy4zhFtgnZE2VQBAA/hufEzXzQ2y1y2oEkuoA9pYV1jq1nCX9eC16zZelPyPU/U3P5TWJ1t3SVC2k1CqCSbVwADmTidhWI1Qyf8AS/E2Mt9JDwFKUrRMQv8A1Uc9T7rf99cPWh8pt/VD+dqkOqq2Y1DRsezWfaMiR/Aj+NcPWih/aLTRsbUA+0OZH+o/jWbHrb+bDdmn/wAYvm0plKUrSMI03qs+T3frj/TSrpVL6rPk9364/wBNKulYF10sj2WT+rQ8BSlKgLgpSlAK8dZewtu/qqzfdBNe1fl1BBBEgiCD6D4UB/PunFu3oV1NtEDXblohbULbm3dRV3M98m6ysCTshPOGH9BisQ6tuBi++kghrSKmrcAjENaZ7dq2qBQQHu9pdk7+T33rcKAxTjelv8K4k9/FjpL7EW2RAwVr10XilzxDC8oCzIhtvGNP6M37TC4bcd+5cuZDmwyjf0FdhHoxPjUtq9Kl1Gt3FV0cFWVhIIPMEHmKzy1pDwjVW1yY6G8wQXTBNu69za3dIWcGBAD/AMd4YAaTVI6Qjt9XJGVm1bew5VyCGuBXud0CCoUW1LMQAX8CBU9xnjJs2XIUm7JRFhmDNBg90E4iCTtIANQvQnhC4K4cXArXGN1YAuvdbN3YDYiSPuKNoIoCb4ZwO0l0agKQ/ZraQH5lsfNX0EwJ9wHvmKUoCD6c3HXh2sa2Ycae8QRznszuKxm5w61ZZLltdr63hKqoVezuWzaQwAZFtj3iASGEyQY3niQHY3Z5YPM+jE1hvBujepbMJbuXEtHs1LPn53lTiWggRdQR/hnxqa3S5WOLwKt82reaSxbWHEleDcdt2LeDaWzdMk5PE7xt5p2qXXrCuqAqWLKgeAyj7ACIqG+Cus+jv+H86fBXWfR3/D+da0o28ni2uPuechUvYLNimvt9iZbrCusCHs2WB8DlH2gkzUTxjj1u9bwXSWbRkHNPO28BCjnX4+Cus+jv+H86fBXWfR3/AA/nSMbeLxTXH3E6l7NZsk39vsQ1KmfgrrPo7/h/OnwV1n0d/wAP51NytPeXEq6LW3HwZDUqZ+Cus+jv+H86fBXWfR3/AA/nTlae8uI0WtuPgzr4P011NgBSRdQbAXJyA9Afn/GasFvrJWO9YafY4I/1FVT4K6z6O/4fzp8FdZ9Hf8P51XnStpPF4cS7Tr39NYJPzWP6J/W9Y1wgi1aVPaxL/wCgAqocQ4hcvvndcu3pPgPQo5Ae6pD4K6z6O/4fzp8FdZ9Hf8P513TVCn9LXEirO8rappvuwIarTo+l6WoNrR2EYCMhM/xiR/Go/wCCus+jv+H86fBXWfR3/D+dfZujP6muJxSjdUtcItfb7E0Osa/42rX4v1VFcV6Q276MDpLKO2/aJsw3meW5+3xry+Cus+jv+H86fBXWfR3/AA/nXEYW8XimuPuTTqX01hJN/b7ENXfwfXpZYs9hLwIgB+Q9o2NdXwV1n0d/w/nT4K6z6O/4fzqWVSnJYOS4laFC4hLOUHj/AI+xMW+n9xFC2tPZRRyUTH8BFfnUdPGuLjd01m4voYGPsmYPtqJ+Cus+jv8Ah/OnwV1n0d/w/nUPJ23dx9y1y9/zYP8A19jh4pq1u3C6WltCAME5beNclTPwV1n0d/w/nT4K6z6O/wCH86nVSmlgpLiVJW9eTbcHwLp1WfJ7v1x/ppV0qqdXnDrtizcW6hQm7kAY5YKJ2PpBq11i3LTqyaPV2MXG3gmteApSlQFsUpSgFQ3THiP7PodTe8UtPjMxmwxQGN92Kjbepmqt0ksvqtRa0qOq27flrwJ7zxsiBfFQTkT4EJHjQHh1e8MNrtiRGK6bTAyfN01hZAXkoFy5cjcnffkALhUdwK1ja8ZLvM7SQxWY9uM/bUjQCo3pJZsvpb66kKbHZubmUQFAktvyIiQfAgU6Q8XXS2HvspfAbIsAsfQCdh6STsACazvUdKNZrgoXTFLS9k1xFbyg7RS9s5XEAdYUEYRJKwwO1AeHQrpiLfaaTilxUNsKLT3TDtbYd3IqIZuW4Mg7c1Jq79E+PJdVbIRkKqDJgjvSVVt5FwjcgjwO8zVH0XAE1Oj1Ssl17ulE2F1QXybKMhb7rMDtG53IYSJG/l0D4+z3ktOyMbj2TNtubo95WDEDEk2QlyBiSPArMAbHSlKAj+kF7DTX2Ek9m8RuZKwIHvIqL6Ap/wAItzJm7UW7mTAAn/h7SFttjJSZgbk+8+fTdDeFvRqwXtcrjyJ8nbZFIiRvlcSJkbbg8j09DrbpYVLsByFIUTsEt20MAgHmAf8APHOgJ+lKUApSlAKUpQClKUApSlAKUpQClKUApSlAKUpQClKUApSlAKUpQCvk19pQClKUBR+I9YON7s7WnZ0WQ9w5GGzZFTsraswZmRgA2PI+wGKfXdl5cPcTU3QSGCSLhOZ7BkYSjZIMQyqTiygyTV34n0c099s7lvv7d+2z2nOM45NbYFgCzEA8ia9BwOzKsQzYkMA7uwDKQQ2JaCQVUieRAoDuspioBJYgQWMST6TG2/sr9zX2lAeV60rjF1Vh6GAI/ga4/wD9Np9vIWtuXcWB7hFSNKA8rNpVEKoUSTCgASeZ28ai9J0Y0lu72yWED5BwfVIDCUEwmzvyjzjUzSgPk0mvtKAxbrF43qb2ovaf9nHZBbmnW73sk7TGWuDIBVLKpUscTihqydVVy6zXnu2wjOisQHYhCrujIEZj2curnFSR3d/CtCuWlYQwBBiQQCNuVfnTaZLYi2ioCZhQFE+mB40B6TX2vkV9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8" name="Picture 14" descr="https://wiki.gogrid.com/images/5/5a/Perl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7" y="2140494"/>
            <a:ext cx="1897289" cy="96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「Network ethernet raspberry pi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98786"/>
            <a:ext cx="2073019" cy="11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encrypted-tbn2.gstatic.com/images?q=tbn:ANd9GcTd2iQOFG0w7RrnuJt_cnQ6v_3XJtnLvd4bf1EvjuB3u_3COmhV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932" y="4071259"/>
            <a:ext cx="1812554" cy="12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「USB HID RS232」的圖片搜尋結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46" y="4248619"/>
            <a:ext cx="1697389" cy="116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46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Integrate The Module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GPIO</a:t>
            </a:r>
            <a:r>
              <a:rPr lang="zh-TW" altLang="en-US" dirty="0" smtClean="0"/>
              <a:t> </a:t>
            </a:r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/>
              <a:t>I</a:t>
            </a:r>
            <a:r>
              <a:rPr lang="en-US" altLang="zh-TW" baseline="30000" dirty="0"/>
              <a:t>2</a:t>
            </a:r>
            <a:r>
              <a:rPr lang="en-US" altLang="zh-TW" dirty="0"/>
              <a:t>C</a:t>
            </a:r>
          </a:p>
          <a:p>
            <a:pPr lvl="1"/>
            <a:r>
              <a:rPr lang="en-US" altLang="zh-TW" dirty="0"/>
              <a:t>SPI</a:t>
            </a:r>
          </a:p>
          <a:p>
            <a:pPr lvl="1"/>
            <a:r>
              <a:rPr lang="en-US" altLang="zh-TW" dirty="0" smtClean="0"/>
              <a:t>UART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AutoShape 2" descr="「I2C module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「I2C module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jpeg;base64,/9j/4AAQSkZJRgABAQAAAQABAAD/2wCEAAkGBxQTEhUUExQVFhUXFxobGBcWGBsdHBgdGBwYGBgYGB8aHCggHR0mHBgVITEiJSksLi4uGCAzODMsNygtLiwBCgoKDg0OGhAQGzQkICQvLCwsLC0vLDQsNDQsNCwsNCwsLCwsLCwsLCwsLCwsLCwsLCwsLCwsLCwsLCwsLCwsLP/AABEIANcA6wMBIgACEQEDEQH/xAAcAAEAAgMBAQEAAAAAAAAAAAAABQYDBAcBAgj/xABDEAACAQIDBAgDBQcCBAcAAAABAgMAEQQSIQUGMUETIjJRYXGBkQehsUJicoLBFCMzUqLR8EPxU5KywhUWJGNz0uH/xAAZAQEAAwEBAAAAAAAAAAAAAAAAAgMEAQX/xAAnEQADAAICAgICAgIDAAAAAAAAAQIDERIxBCETQRQyIlGBwQVxsf/aAAwDAQACEQMRAD8A7jSlKAUpSgFKUoBSlKAUpSgFKUoBSlKAUpSgFKUoBSlKAUpSgFKUoBSlKAUpSgFKUoBSlKAUpSgFKUoBSlYsVOI0Z27Kgk+mtA3oHEoGy5lzd1xf2rIDXFdpbQaSVpCdWYny7h6DSscO2JU7Err5Ma9D8D1+x5S/5P8Ak1x9Hb6VyLDb64pP9TN+IA1K4X4iyjtxo3kSP71VXh5F17L58/E+9o6RSqXhviJAe3HIvlY/qKlsNvfhH/1Qv4gR+lqprBkntGifIxV1RPUrWw+0In7EiN5MDWzVbTXZamn0KUpXDopSlAKUpQClKUApSlAKUpQClKUApSlAKUpQClKUAqm/EfamSJYQdXN2/CP7n6VcWawueFcr2gwxcsk7B2QuI4kTtP3AdwtqfOtPjSnfJ9IyeZbUcV2yqSvWuz10SDdycoP3eFjB4RyXLfmYc6r20tnoJTh5YVhlI6joxKMeQ15Hhet/zp9HnLxWl7KwZKGWsc6FSVYWYEgg8iOIrCXqXILEWnd3Yqzo0ssvRRK2XQXZmIvYDyr52/sdsOEZWzxyDqta3DkRUXsfeGXD3CZWUm5V1zC45+BrLitp4jHTIrdY8ERBYKBqco8hxqrlare/RpWKOOteyVTdjF9EkoS4YXADDML8Lj51rf8AimKw7ZTJKhHLMf72tW9tPHSxKOk6VAD1ibgsB/KRpqzd97VCbOH7XjI0JYIzqup1CDQetqrjO63yXolfjKUuPZP4XfvFr9tX/Eo/S1TGE+JL/wCpCp8VYj5EGpXG/DrDMOoXjOvBr37r34VXMZ8PHXsTKTro2g9xXOWC/o58eeOqLLhfiHh27aSJ6Aj5G/yqWwu9eEfhMo/FdfqK5JtbYU2HXO5RkuBmRri55d/fXmwNmS4pykVrhbknQDlR4MLW0zqz509NHcYMUji6OrD7pB+lZq4njth4nD3LrbLxKsDbxr4we8eITszSDwzEj2NV/ip/rRZ+W5/aTt9K5Thd/MUvaKOPvL/9bVLYX4jH7cAP4G/Qj9arrxciJz5mN9+joFKq2G37wzdoSJ+Jb/8ATepXDbxYV+zPHfuJsfZrVU8drtFyzY30yUpXykgIuCCPA3r6qBYKUpQClKUApSlAKUpQFa392r0OGKg9eXqjy+0fbT1qsbuY2NJsKG0To2yNy6ZjZs3jyHnWPe3EjE4iVmYiGAZRbUsxNiB4k39BWIbqYiaLKBHh4wcyiQkuxta57q3zMzjSf2ebVVeV0vrosabKxDyHpLW4iQNw14jX5VHb243DyYiO5DjDK0kjC1tAMqX7ywGlVbFYHEYOWNMVI/QObEo5ykfpyPlULtrEyqWhICID2EFgeYN+J5EE1GcWntMvrJtaaLHsjDiRGdow0srM4eRCyEa9W4PUNwdTWvHsiBniiMZ6Sa7nK/8ABVtVGo1soJqpLiXUFQ7BTxUEgH0qQG8mItYyX0AvYZso+zmte1WtV9FaSJBt0ZOjaQG/VLoAp6yi5uTwU5dQDxrN8P48O00n7Q6qOjyoCbXZ9LjxAH9VR/8A5gmzTPe5lQrxICg2uVA04C3heohBbW3CjmqTTOqkntF4312bDFhcwxDysWUCMtmVSRc8+IsTWh8NtltLiQ44IQb8hVQtVy3X34GEgEAjI1Yl1sSxJJuQbcso4/Zqh4nEan2XK1VLZ1Ta+2TAQGQkMTYqrMLW55RoSbi1QG1tuMoDCM5GIGYX0JF7EMAdNait4NuyxYdZWjkDSjqmQKBbTSysSON7GxqFG/rmERSQIQNLqxBHjY3rIuf0adSaG+W1S7LGDp2iPHgP1puxizEGbMyZyACA1jrpqNLAgjX+aq7i5M7s/C50B5d1XPCzoscKYbGBT0a9IrMFUObZ7CTTmfO2laHXHHop48r2RuL3jLxOrFjJIbXPBYySwUePDUj1qHV7Vm24gGIZcyuV0Z14OeOYW04EDTurUHC9acHqTPnW6N2C7MB31ZdmRqvAetVjZLDpUDMFDEKWPBb6XPgK7jsjd+CFRlUObau2pPiOQHlWfyqpvX0d8fHPf2Uh8pHLWoPaGDAGdeHMV2DE7MikFmjQ+n6iqDvjstcKpym6yaKDxFiL+njVOB3NriyzyMcVD2ja+GKEmRvC30P61f6qnw7wuXDBrat+tz9CKtddzVytsl48ccaQpSlVlwpSlAKUpQConejaf7Phnk+1bKn4m0Htx9Klq55v5iTPOIFYBIlLyNyBtck+Qt6tVuGOdpPop8jJwh676RBbOnRf2Uyax9OTKfvi2QN4W19TVw2jgp5JjpmRjoQdADVPwuxJp4mTDxERtYtLKbZsuoyjl6XrRxsG0MFl6V5UiJClkfMLc7a6G161ZJV16ZnwNxPRdN7SghhwbZZHdgCTqY1Fyz/lXQGqZhGinklkkRbMwSAuGydXTKcvBsuXj31H7dxjROyRjKri4luWeVG4MWPeOIFudQ+E2nLECI5GUHiAfn5+NdiNIlVcmTeN2bAgaSVZIwZWRY1ZTYoOu124rm0qO2lsxUjWVHzI7sEBFmKra7HlxNvSvmHbjqoVlSQKSVMi5ipbViO+51151kxG04pYkR43VokyqUYZSbkkspGlydbVP2RIoqRXuc95r4vavc9TI6NnBTqJEMih0DAsvetxce166A23sDOViw+zxLKyNlAjResB1QdeHMm/Kq5uTj8FG7nGRhhlAS4zAd9x7a8qmMXtlIx02ysIVcEpJMVLKqGx5kgE6HUcAO+suavei7GtIre28finKpjGYyIWJVtMnAAADhoL+1RbH/BWztLHNNK8jtmZjq1uNufcPStTiazmlCQWrFI1gTWYann/AJ/grU2lJypsaJLdTYr4p3VJEXKhYhzq2vBQNb+NZJYShKtxGhrDg9iYiOAYxY0ZDewJ1sLgsACOFib1NbvnD4uNYpSUxTkfvmPVNuA48TbiRVmLK476KsmLl0QrLVj2BvnicMoRWDoOCPcgfhN7jy4V7t/dYYaLpBMHOcLbTUW5a6nStLd7B9LKAUV0uAxZsoXMbA3v2tDYc61fxudtGZqpei0S/Euciyxxqe/U/K9VvF7QlxMgaVyzEgAnlrwArLisJCY5WVJYjGQBnNwxJsF4Ag2BPPhWHd+LPOg8f9vnakqJTaRXaqmk3s7Vu/DkgQeF/wC3ytUjWPDx5VUdwArJXmnpL0hSlKHRSlKAUpSgNbaOMWGJ5G4IpPtwHqdK5IZ80TO51mnAlYfZXtH0JP8ATVu+IuNLdFhY9WkOZh4A9UH1ufy1TIITlkgiDYiSRbFUHUQg3DX5kd+grdgjjj2/s87PbvLxXS/9LxtlpekRUUmDKoTILgi1uXpTeGJY8BKkx7QIjVtSGI/dqOd8+o7qoS7d2jgwFbpFVRYCRNPIEj9a3jnmxCAymRxH0xnk/hRIBmzxxjjbs686h8fH22afk2taI3EYWJ50gckJh4shN7ZpNWKljcKCxI9K1cTsFCzdqFYlBlzEOLsQE6MrbNmv6WNSUmzwiYmTCTtK0eU4iKaMdZWuek10I0Ld9r+sRg95XBPTRiVSyNbs2yAqALC2WxOlqtT5LaKmtdmLGbAKIZA4aMRq+a2U2digFjzuDUZiInQISpUOMyfeFyL+4NWOTb8MiFJYWyNIvVV7ZI0XIirYXOW7NrzNR+25jK+aNCsKqI4yQewmg1773PrU5ddMi9EMJDXocdwrIyHuFbmw8LFJiI0nYxxses1xoLE8TwBIAvyvUn6RxabLVshtjrhUM4LS6Zh1swJsCBawKg3PlWnjt7BHHNhMGnR4Wxs5uXk6TS9zyJvr3ACpDbWyNkwhpFlkYqmdYg91ktpkuVPaI11vY3qob+75yY5orxrEqBrAcTmtqb8ezWCqT6NkyaQOleBvGoVNoOOOtZF2oOYqJMlxUfiAXcKoJJ0A7yeArwbRU87V8YSOSRx0SuWvfqAki3Ai2o1trXDpLf8AqcDIsUqOiNbOt9GUjrDQlc1r+NWXA7oQ4q/7FNdVAzCQHMTzYC3DlblURs3aRxzCHH4jIqWKysBe4BUqxHPXS/jflUphtycUCJInUKdY3D2JB4apexte/iK7Pfejlf8ARG7Y2S+FkEbkN1Q2nDW4589K9wYhK3k6UG+jIFI5cQba+tR8zvnOcsXBsSxJNxpYk+VTMu3XJiETtHGERCv2VIFma1tQT1tRfU1uW9aMV97Pra7joobTPKWLt1ieqoIVRlJNjdW17qmfh3hc+JU24H6a/oKrm15keZmQ3Gl2C5QxAAZgOQJBNvGui/CzCaF+4HX8Rt9APeoZXrGIW7R0OlKVgNwpSlAKUpQCvl3ABJNgBcnwFfVVb4hbT6LDFAetKco/CNWP0H5qlEuqUohktRLplM2ltAu2IxXN2EUV/shhqfCyD+o1ZcViDg44sPCAOoCzgDrE6E+Ov1FUmOPo4pRiDkR16qnt5l7DBeQ7ybaGs2zN/njiSKWFJlUWBY62HDkeHlW7LDfqfoxePSXuu2Xno+lwk4xLXiKk5zxWwJPnlsCDXP8AZc8sX7Iq2aUrI7K9sohcXyOf5SFZteFxUlvFvLJLGFmIggdQRDH1pJFOozHgqn/L1A7P26oxEk0i6SKY1AAbILBVsG0IAAFQiGk9l90myU21iMRLGqQJEkExtaC/XKKTZ2YDQKp8LCqeMObZtbXtflfja/farSdvK5EWdlQRSIJXt2ntdyF0AyjIAOAY1FY/Fp0McEZLKrM7MRbO7WAIHGwUW17zV8LXrRRdb97NHBYXPIiDi7KoPixAB+ddfG0ljVYwg6NQFVSoIyjQcudcehnKMrAXIYWHjyqbjeWJb9PNCw4xzRsRp961vTSsvmOk0kafESabZfsRg8HOLvAn4kup/tzqMxG5GEc9V5E8DZh71VcHvdMdLwS25XyE+We1/SpiLe8A3mw8qX+0L2871lWfLJpeHGzXx3w3JF45o204Hqn/AD0qobw7r42EBJopXRblSAXUXtezAacBXSsFvRhJP9Yi/Jha1TUOLUgmKUciADYt7aelS/KT/ZEfx9fqz869Co0OcH0+htWF1sebDvt+lfohJ0nYo8UcpBt+8jVr+pF653v1sVTiDFhsOisimSQR/eyqo4+Wg5k11XDOOLk52kRa9lJtxtU1uptyXCyEw65ls4IBGW4JvfhqBqKwPsiTpFQqyk8ipvYAk279AaJsaVtFWQkaEZTp4HurtKV9nJdf0Wt9htjFbFwlLvlHQjtlh1TYeQzX5iso/wDEsLFfPLHGOILXC3OUaG9uI4d4qKwmz8VGI2RXLL1gVFypFrd97WFSO3d58XiIxHiALXBv0eVjl5G1gdbHhyFTxr2RpojtnYNp2IDKCFLMznQKupYnj/vW1BseRoRIuQghzYMM1oz1zlOumh05EV9bvIV6SbMFSNQJAVz5lc5cuXS4Jte5AGlb2N2qmX90Ut0bxrGIymQSZc8gszAkhbam+tatvfozPRCwrXb9w8LkwwNuJ+QFv0rjWyEvKvgb+2td92PBkgjXuUVT5NdIl469tm5SlKyGsUpSgFKUoBXMd4NpCXFTTHWPDLlQHgz3sv8AXc+SCrvvVtP9nw0jg9YjKn4m0HtqfSuS4B+kR4L2LddD99dAp8wSPO1bPGj07/wYvKvdKP8AJasHg4MNHFNiE6XEzDOM+tr6jQ6X1Gtbg2XFjklWSCONyt45UH18QSNOYrUj2xh5YYlxyyRyoMufKeGliDYjWw9q2p95IkjaLAAyuRrKewnczsbDTjYd1VtU2XTwUnPdpRH9kTpP4iTtEhGuZALsPEK1rHxqM/ZX6pymzXCfeINjb1NvOt/eHG3kRY3zLEtg40zOSWkkXuuxv6CthN5S88DTIuSJk4AX6v2ibX7XWI8K1ztIzvTZES4dlZlZSGQkMO6xsb28dKxipXE4tYkxCiVZJp2F2Xshc2dhfmWNtOVqiI8x4LmsCerroBcnTkBc1Yq9bZW49+jb2M0QxUJxBtErZm0J4XIFhrqQB5Gp3HY6N5pHSQSAk2KyFXsNBmtqTw4g1VBKp51hlwynlWfNgWX3svxZuHrRNYooRcgsdbdMikG3LMoDX5D60weGRf4ZKE6/u5ctuYurgg+WaoBVZexI6+F9PbhXrYqS+oR/Erb5rasdeNa6ZqWeGWuVWOUNFHIpJu8keVuVrvEWvz5CtbFYIA/uEKn/ANuYOBrrp29PIVCja5HFHXxR9f8APWvZ9rLIRnkIt/xF1t4mx7u+qnjtdlqyS+mS8e8MqHL0zDvWRSD9POo15I5ZZC84jZrAEqTYLY6EcLm3tX2cQ5BEbq4GmlmB/Ly9qreMJ6UgmxHHzsLj9K7jjb6F36LE2OxOGZXEuZQbo4OZfQnUHw0r72HvRPE4kLkgm5AAFjc38+/XvrS2VhneKdGzFTD0qi3HIwNx8vnWklXTM16ZS6pe0de2Vv8AYSZAuJvG9+1kuAPY1Td95ojiAsEnSRAXzA3GZu1w0HZXQWqsoKyRLcgd5q6MKl7K6yNrRO7FkFgqOYpyeq5PUcHjG4Og4aHh38jWttHEOzZZFUMpIJCBWP4rAXqYx2yM7F4VQomRY40YF5lN7u2twe8nv8KjNuADEOocuFIALG5AA7JPPL2b87VfLTezPXpEvuRhOknUd5UfO5+Q+ddyFct+FuEBkDW7IZj8lH611Kseet2zTgnUClKVSXClKUApStfaGKEUbyNwVSf7D1OlEtnG9LZz34i45ppxBGC3RC5Ci/WIv8lt7mqDjFKdVgQTrYgg25cf80FWaEyvHPKpvNI+U2PWVSc8jW42PVHvXmJmjDL0lmCR9GJiOkUSk5yD/MFU5R616ifBKf6PLS+Snb+ytYfaUydmRwO69x7HSvMbtSWXR3JA4KLAedhYXqaOz1mxghlyxsBYmJdH4vmA4L1DqT3VCrh42kcCTJGCcpYEki9gLLxNqkmmSaZpXoBUpPsNw6rHaQMgcMOqMpJFzm4ajnWpisG8bZHWzWBtxuDwItxqSpMjxZrFRVt3DcwrJKAOucgv/KurWPixt+WqmaueD3hTDwrh5sOFaNbFSLNc6km44kljx51m8t6jS+zV4q/ltkVvJvArvLGYIiuXKGyDMkjA2ZWABGgJt92qxK9l538P0rWfFO8jAk5MxYA9/AH2J9zU/udgenx0KFcygliPwglT5B8hPgDVeFucbbJ5UqtJHm2N1MThrZ8jEgGynUX7wQKgmltowsa/ReNwYMTJMel6oFmAy3HA243va5vVZ3n3DgbD9JEgWVVuQOD8yLcjxsR4VUvIpdljwJnGxKO+vhjf7NxVow2FSAmSRFZFN7OAQw/lsf0qs4vEmR2chVzMWsosoub2UcgKux5lZXeHga0sCcxavEgXkeJ1PG3jVpl2PHDhelnBEkg/dLfUdxPnx8BWpsfYLzRSzMVSNFPWYdojkLfWu8pZDVI6dsPamzxB0UUsdjlBzdVyFtlHWAJ8vE1mk3YwctzD0f3lIB8RYcj7VxYW8a2cLM0ZBjkZD91iv0qp+N73LLvyEvTReNr7vRIkrGAIqI3XuyjNY5bAk31twJ8hVZ3eiJlLq+ToUaUuVzWC2Gg5kkgUx23cXNH0UszSR3Bs1jqOGtr+9Z93oggedpCojsGVFDMwe4sQ3Vy6cTperYmpl8mU5Lmn6MBw8sjSORlcqZj9nMvElB5EnTkDWnGKn9pbaDRkpIHdwUZmjyyBDrluGK25aAG1RWzYc0ijxv7a/pVqfrZTXejrvw1weSF27yF/5Rc/NquNRO62G6PCxDmVzH83W+hFS1ec3t7PQS0tClKVw6KUpQCoDfiBnwjBf5lJ8Rcae9qn6xYqAOjIeDAj/wDa7L4tMjc8paOE4vByLxU+mv0rUgxskV8jZb8RYEacNCK6PtDdjEC5VVf8La+zWqsbS2e6fxYnXxZDb3taty8jfaMC8dz0QmB2z0eYtGHZgwZySHIcWOvlzr42fiIRYsWikV8yuozaaWUjvFuPO9ZpcGh4D2Naj4DuqSyQzvGkScsoxcpmBUtnAMMjBboAuWxvzIa4HCpYYqI9K8ZYJdYITCl2jVAHLa8mZiO82qmvgmHKvIJ5IuwzJ32JF/Ou6T6Y5a7J3eDEBMbHfrdEYhI5AOfKQzMQOdja3hV42jPs/FZpJHhbMF1d8rLbUXGh5cK5GSe818s3eL1HJhVpb+iePK4b0Z9rzpJPJJGuVGbqi1uqAALjkSBc+JNdB+EOx1RWxbkAyZkjvwspXM3nmzL+WuasRa1WLY++c0MaxFIpY0FlVwerqToVI1ueJBqGXG+HGSeK1y3R2SOUyuFQ2TiWHFteye7/AHrfxxtGxAJsLgDibchXNNjfETDrI0ksMqMwAORw68FGgbLbRRwv86uGG32wUqnLiEU24SdTX81hWJ4r1po185b9HD969pPJKykWUMbC1vet/cjYqyM2ImsIIdTfgzDWx8BxPoK0d7GDYqQqQVzaFTca66H1t6V422ZDhlwwssYNzYWLHj1qtw46U6Ks2ROi7K+E2o5DJKGRTYgkBRcea6/p4Vk2tsyPFRph8PPGixadGNbkcM1je41+tVjCbwrDguhgUrK5PSyG3iBl/LYe9SuyMMuzsMcTKB+0Si0SH7IOuvieJ9qsca/0VqiHxW5GLS9lVwOaMPobGq8VtxqSTbWIDMwmcFrk2Jtr4VpBebH+5q7fFborfvoxrW3s/GvC+eNsrWI5G4PEEHQjwNYQ47q2IoVbhoah80/Zx467Rnx20GmILJGpHNEC5r/zW0JqS3WwfSSgcyVUfnNvpeoULbQ1f/hns8mZGI0AZ/8Al6g+Z+VWZXxx+iGJOsh1dFAAA4AWHpX1SleeegKUpQClKUApSlAK8tXtKAjMbsDDS9uGMk8wMp91sag8Z8P8O38N5I/UMP6hf51b6V3bOaRzPG/Dydf4ckb+d0P6j51A47drFRjr4d7d6jOP6Ca7VSpK2ReNM/PEmHW5BFj3cx5isT4IEcda/QmLwUcotJGjj76g/UVBYzcbBve0ZjJ5xsR8jdflU1maK3hRxF8EfA1jkwxHEV1TGfDT/hYj0kX/ALlI/wCmoPGbj4xP9NZAOcbA/JrH5VavI/sqeBlBMdeFasWKwLxn97Eyf/IhW/lca+labYVDw0q1ZZZW4pEOUrzLUm+A7jWB8Gw5VJVLIvZs7sdAMQjYg2jW7cL3YaqD4XpvLtlsVMXN8o0Re4f3NaDRkca+ctd4rex8nrR8KtXLcfc39udnlJWCM200LnjlB5ADifGqgBXX/hJtOM4doLgSK7NbmQ2tx32Nx7Vn8iXpMu8elvRYcNudgUFhhYT4sgY+7XNRG3vh5h5FLYdRDKOAXsN4EcvMVdKxYnELGpdyFUC5JrIbD8+7VgKsLizWIYeKmxrqfw1wOSN2PLKg9Bmb5ke1c9xuIGJxpdR1TIW9Llq7Buth8mGTva7n8xuPlar8u1MyzNg06ql0S1KUqg0ilKUApSlAKUpQClKUApSlAKUpQClKUApSlAeMt9DUTjd2MJLcvh47niVGUnzKWJqXpQFKxnw4gb+HJLGe4kMB7gH51B434d4lf4ckUg8bqfY3HzrqNKkrZBxLOI47YGKjH7zDyWH8ozj3S4qIaNL6jzA0NfoWtbGbPilFpY0cffUH6iprKyDwpnAWwCHsm3nX3BgJUYPG1mHAqSCK67i9wsG9yqNGTzjYj5NdR7VE4j4esv8ACxHkJF+rKf8AtqXz0V/jorUW+W0Y1sSGtzKgn3FQe1t4MTiNJZGI/l4D2FXHEbs4uP8A0xJ4owPyNj8qh8ZDl/ixMn40I+orsZknviQyYba1yZHbq4YtIbcSAo82IH967nFGFUKOAAA8hpXNtyMGpxC5RovXNvAafO1dMqvLfOtl+COEaFKUqsuFKUoBSlKAUpXlAe0pSgFKUoBSlKAUpSgFKUoBSlKAUpSgFKUoBSlKAV4ygixFx417SgNbD4CJGLJGisRYlVAv52rZpSgFKUoBSlKAUpSgFKUoBSlKAUpSgFKU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jpeg;base64,/9j/4AAQSkZJRgABAQAAAQABAAD/2wCEAAkGBxQTEhUUExQVFhUXFxobGBcWGBsdHBgdGBwYGBgYGB8aHCggHR0mHBgVITEiJSksLi4uGCAzODMsNygtLiwBCgoKDg0OGhAQGzQkICQvLCwsLC0vLDQsNDQsNCwsNCwsLCwsLCwsLCwsLCwsLCwsLCwsLCwsLCwsLCwsLCwsLP/AABEIANcA6wMBIgACEQEDEQH/xAAcAAEAAgMBAQEAAAAAAAAAAAAABQYDBAcBAgj/xABDEAACAQIDBAgDBQcCBAcAAAABAgMAEQQSIQUGMUETIjJRYXGBkQehsUJicoLBFCMzUqLR8EPxU5KywhUWJGNz0uH/xAAZAQEAAwEBAAAAAAAAAAAAAAAAAgMEAQX/xAAnEQADAAICAgICAgIDAAAAAAAAAQIDERIxBCETQRQyIlGBwQVxsf/aAAwDAQACEQMRAD8A7jSlKAUpSgFKUoBSlKAUpSgFKUoBSlKAUpSgFKUoBSlKAUpSgFKUoBSlKAUpSgFKUoBSlKAUpSgFKUoBSlYsVOI0Z27Kgk+mtA3oHEoGy5lzd1xf2rIDXFdpbQaSVpCdWYny7h6DSscO2JU7Err5Ma9D8D1+x5S/5P8Ak1x9Hb6VyLDb64pP9TN+IA1K4X4iyjtxo3kSP71VXh5F17L58/E+9o6RSqXhviJAe3HIvlY/qKlsNvfhH/1Qv4gR+lqprBkntGifIxV1RPUrWw+0In7EiN5MDWzVbTXZamn0KUpXDopSlAKUpQClKUApSlAKUpQClKUApSlAKUpQClKUAqm/EfamSJYQdXN2/CP7n6VcWawueFcr2gwxcsk7B2QuI4kTtP3AdwtqfOtPjSnfJ9IyeZbUcV2yqSvWuz10SDdycoP3eFjB4RyXLfmYc6r20tnoJTh5YVhlI6joxKMeQ15Hhet/zp9HnLxWl7KwZKGWsc6FSVYWYEgg8iOIrCXqXILEWnd3Yqzo0ssvRRK2XQXZmIvYDyr52/sdsOEZWzxyDqta3DkRUXsfeGXD3CZWUm5V1zC45+BrLitp4jHTIrdY8ERBYKBqco8hxqrlare/RpWKOOteyVTdjF9EkoS4YXADDML8Lj51rf8AimKw7ZTJKhHLMf72tW9tPHSxKOk6VAD1ibgsB/KRpqzd97VCbOH7XjI0JYIzqup1CDQetqrjO63yXolfjKUuPZP4XfvFr9tX/Eo/S1TGE+JL/wCpCp8VYj5EGpXG/DrDMOoXjOvBr37r34VXMZ8PHXsTKTro2g9xXOWC/o58eeOqLLhfiHh27aSJ6Aj5G/yqWwu9eEfhMo/FdfqK5JtbYU2HXO5RkuBmRri55d/fXmwNmS4pykVrhbknQDlR4MLW0zqz509NHcYMUji6OrD7pB+lZq4njth4nD3LrbLxKsDbxr4we8eITszSDwzEj2NV/ip/rRZ+W5/aTt9K5Thd/MUvaKOPvL/9bVLYX4jH7cAP4G/Qj9arrxciJz5mN9+joFKq2G37wzdoSJ+Jb/8ATepXDbxYV+zPHfuJsfZrVU8drtFyzY30yUpXykgIuCCPA3r6qBYKUpQClKUApSlAKUpQFa392r0OGKg9eXqjy+0fbT1qsbuY2NJsKG0To2yNy6ZjZs3jyHnWPe3EjE4iVmYiGAZRbUsxNiB4k39BWIbqYiaLKBHh4wcyiQkuxta57q3zMzjSf2ebVVeV0vrosabKxDyHpLW4iQNw14jX5VHb243DyYiO5DjDK0kjC1tAMqX7ywGlVbFYHEYOWNMVI/QObEo5ykfpyPlULtrEyqWhICID2EFgeYN+J5EE1GcWntMvrJtaaLHsjDiRGdow0srM4eRCyEa9W4PUNwdTWvHsiBniiMZ6Sa7nK/8ABVtVGo1soJqpLiXUFQ7BTxUEgH0qQG8mItYyX0AvYZso+zmte1WtV9FaSJBt0ZOjaQG/VLoAp6yi5uTwU5dQDxrN8P48O00n7Q6qOjyoCbXZ9LjxAH9VR/8A5gmzTPe5lQrxICg2uVA04C3heohBbW3CjmqTTOqkntF4312bDFhcwxDysWUCMtmVSRc8+IsTWh8NtltLiQ44IQb8hVQtVy3X34GEgEAjI1Yl1sSxJJuQbcso4/Zqh4nEan2XK1VLZ1Ta+2TAQGQkMTYqrMLW55RoSbi1QG1tuMoDCM5GIGYX0JF7EMAdNait4NuyxYdZWjkDSjqmQKBbTSysSON7GxqFG/rmERSQIQNLqxBHjY3rIuf0adSaG+W1S7LGDp2iPHgP1puxizEGbMyZyACA1jrpqNLAgjX+aq7i5M7s/C50B5d1XPCzoscKYbGBT0a9IrMFUObZ7CTTmfO2laHXHHop48r2RuL3jLxOrFjJIbXPBYySwUePDUj1qHV7Vm24gGIZcyuV0Z14OeOYW04EDTurUHC9acHqTPnW6N2C7MB31ZdmRqvAetVjZLDpUDMFDEKWPBb6XPgK7jsjd+CFRlUObau2pPiOQHlWfyqpvX0d8fHPf2Uh8pHLWoPaGDAGdeHMV2DE7MikFmjQ+n6iqDvjstcKpym6yaKDxFiL+njVOB3NriyzyMcVD2ja+GKEmRvC30P61f6qnw7wuXDBrat+tz9CKtddzVytsl48ccaQpSlVlwpSlAKUpQConejaf7Phnk+1bKn4m0Htx9Klq55v5iTPOIFYBIlLyNyBtck+Qt6tVuGOdpPop8jJwh676RBbOnRf2Uyax9OTKfvi2QN4W19TVw2jgp5JjpmRjoQdADVPwuxJp4mTDxERtYtLKbZsuoyjl6XrRxsG0MFl6V5UiJClkfMLc7a6G161ZJV16ZnwNxPRdN7SghhwbZZHdgCTqY1Fyz/lXQGqZhGinklkkRbMwSAuGydXTKcvBsuXj31H7dxjROyRjKri4luWeVG4MWPeOIFudQ+E2nLECI5GUHiAfn5+NdiNIlVcmTeN2bAgaSVZIwZWRY1ZTYoOu124rm0qO2lsxUjWVHzI7sEBFmKra7HlxNvSvmHbjqoVlSQKSVMi5ipbViO+51151kxG04pYkR43VokyqUYZSbkkspGlydbVP2RIoqRXuc95r4vavc9TI6NnBTqJEMih0DAsvetxce166A23sDOViw+zxLKyNlAjResB1QdeHMm/Kq5uTj8FG7nGRhhlAS4zAd9x7a8qmMXtlIx02ysIVcEpJMVLKqGx5kgE6HUcAO+suavei7GtIre28finKpjGYyIWJVtMnAAADhoL+1RbH/BWztLHNNK8jtmZjq1uNufcPStTiazmlCQWrFI1gTWYann/AJ/grU2lJypsaJLdTYr4p3VJEXKhYhzq2vBQNb+NZJYShKtxGhrDg9iYiOAYxY0ZDewJ1sLgsACOFib1NbvnD4uNYpSUxTkfvmPVNuA48TbiRVmLK476KsmLl0QrLVj2BvnicMoRWDoOCPcgfhN7jy4V7t/dYYaLpBMHOcLbTUW5a6nStLd7B9LKAUV0uAxZsoXMbA3v2tDYc61fxudtGZqpei0S/Euciyxxqe/U/K9VvF7QlxMgaVyzEgAnlrwArLisJCY5WVJYjGQBnNwxJsF4Ag2BPPhWHd+LPOg8f9vnakqJTaRXaqmk3s7Vu/DkgQeF/wC3ytUjWPDx5VUdwArJXmnpL0hSlKHRSlKAUpSgNbaOMWGJ5G4IpPtwHqdK5IZ80TO51mnAlYfZXtH0JP8ATVu+IuNLdFhY9WkOZh4A9UH1ufy1TIITlkgiDYiSRbFUHUQg3DX5kd+grdgjjj2/s87PbvLxXS/9LxtlpekRUUmDKoTILgi1uXpTeGJY8BKkx7QIjVtSGI/dqOd8+o7qoS7d2jgwFbpFVRYCRNPIEj9a3jnmxCAymRxH0xnk/hRIBmzxxjjbs686h8fH22afk2taI3EYWJ50gckJh4shN7ZpNWKljcKCxI9K1cTsFCzdqFYlBlzEOLsQE6MrbNmv6WNSUmzwiYmTCTtK0eU4iKaMdZWuek10I0Ld9r+sRg95XBPTRiVSyNbs2yAqALC2WxOlqtT5LaKmtdmLGbAKIZA4aMRq+a2U2digFjzuDUZiInQISpUOMyfeFyL+4NWOTb8MiFJYWyNIvVV7ZI0XIirYXOW7NrzNR+25jK+aNCsKqI4yQewmg1773PrU5ddMi9EMJDXocdwrIyHuFbmw8LFJiI0nYxxses1xoLE8TwBIAvyvUn6RxabLVshtjrhUM4LS6Zh1swJsCBawKg3PlWnjt7BHHNhMGnR4Wxs5uXk6TS9zyJvr3ACpDbWyNkwhpFlkYqmdYg91ktpkuVPaI11vY3qob+75yY5orxrEqBrAcTmtqb8ezWCqT6NkyaQOleBvGoVNoOOOtZF2oOYqJMlxUfiAXcKoJJ0A7yeArwbRU87V8YSOSRx0SuWvfqAki3Ai2o1trXDpLf8AqcDIsUqOiNbOt9GUjrDQlc1r+NWXA7oQ4q/7FNdVAzCQHMTzYC3DlblURs3aRxzCHH4jIqWKysBe4BUqxHPXS/jflUphtycUCJInUKdY3D2JB4apexte/iK7Pfejlf8ARG7Y2S+FkEbkN1Q2nDW4589K9wYhK3k6UG+jIFI5cQba+tR8zvnOcsXBsSxJNxpYk+VTMu3XJiETtHGERCv2VIFma1tQT1tRfU1uW9aMV97Pra7joobTPKWLt1ieqoIVRlJNjdW17qmfh3hc+JU24H6a/oKrm15keZmQ3Gl2C5QxAAZgOQJBNvGui/CzCaF+4HX8Rt9APeoZXrGIW7R0OlKVgNwpSlAKUpQCvl3ABJNgBcnwFfVVb4hbT6LDFAetKco/CNWP0H5qlEuqUohktRLplM2ltAu2IxXN2EUV/shhqfCyD+o1ZcViDg44sPCAOoCzgDrE6E+Ov1FUmOPo4pRiDkR16qnt5l7DBeQ7ybaGs2zN/njiSKWFJlUWBY62HDkeHlW7LDfqfoxePSXuu2Xno+lwk4xLXiKk5zxWwJPnlsCDXP8AZc8sX7Iq2aUrI7K9sohcXyOf5SFZteFxUlvFvLJLGFmIggdQRDH1pJFOozHgqn/L1A7P26oxEk0i6SKY1AAbILBVsG0IAAFQiGk9l90myU21iMRLGqQJEkExtaC/XKKTZ2YDQKp8LCqeMObZtbXtflfja/farSdvK5EWdlQRSIJXt2ntdyF0AyjIAOAY1FY/Fp0McEZLKrM7MRbO7WAIHGwUW17zV8LXrRRdb97NHBYXPIiDi7KoPixAB+ddfG0ljVYwg6NQFVSoIyjQcudcehnKMrAXIYWHjyqbjeWJb9PNCw4xzRsRp961vTSsvmOk0kafESabZfsRg8HOLvAn4kup/tzqMxG5GEc9V5E8DZh71VcHvdMdLwS25XyE+We1/SpiLe8A3mw8qX+0L2871lWfLJpeHGzXx3w3JF45o204Hqn/AD0qobw7r42EBJopXRblSAXUXtezAacBXSsFvRhJP9Yi/Jha1TUOLUgmKUciADYt7aelS/KT/ZEfx9fqz869Co0OcH0+htWF1sebDvt+lfohJ0nYo8UcpBt+8jVr+pF653v1sVTiDFhsOisimSQR/eyqo4+Wg5k11XDOOLk52kRa9lJtxtU1uptyXCyEw65ls4IBGW4JvfhqBqKwPsiTpFQqyk8ipvYAk279AaJsaVtFWQkaEZTp4HurtKV9nJdf0Wt9htjFbFwlLvlHQjtlh1TYeQzX5iso/wDEsLFfPLHGOILXC3OUaG9uI4d4qKwmz8VGI2RXLL1gVFypFrd97WFSO3d58XiIxHiALXBv0eVjl5G1gdbHhyFTxr2RpojtnYNp2IDKCFLMznQKupYnj/vW1BseRoRIuQghzYMM1oz1zlOumh05EV9bvIV6SbMFSNQJAVz5lc5cuXS4Jte5AGlb2N2qmX90Ut0bxrGIymQSZc8gszAkhbam+tatvfozPRCwrXb9w8LkwwNuJ+QFv0rjWyEvKvgb+2td92PBkgjXuUVT5NdIl469tm5SlKyGsUpSgFKUoBXMd4NpCXFTTHWPDLlQHgz3sv8AXc+SCrvvVtP9nw0jg9YjKn4m0HtqfSuS4B+kR4L2LddD99dAp8wSPO1bPGj07/wYvKvdKP8AJasHg4MNHFNiE6XEzDOM+tr6jQ6X1Gtbg2XFjklWSCONyt45UH18QSNOYrUj2xh5YYlxyyRyoMufKeGliDYjWw9q2p95IkjaLAAyuRrKewnczsbDTjYd1VtU2XTwUnPdpRH9kTpP4iTtEhGuZALsPEK1rHxqM/ZX6pymzXCfeINjb1NvOt/eHG3kRY3zLEtg40zOSWkkXuuxv6CthN5S88DTIuSJk4AX6v2ibX7XWI8K1ztIzvTZES4dlZlZSGQkMO6xsb28dKxipXE4tYkxCiVZJp2F2Xshc2dhfmWNtOVqiI8x4LmsCerroBcnTkBc1Yq9bZW49+jb2M0QxUJxBtErZm0J4XIFhrqQB5Gp3HY6N5pHSQSAk2KyFXsNBmtqTw4g1VBKp51hlwynlWfNgWX3svxZuHrRNYooRcgsdbdMikG3LMoDX5D60weGRf4ZKE6/u5ctuYurgg+WaoBVZexI6+F9PbhXrYqS+oR/Erb5rasdeNa6ZqWeGWuVWOUNFHIpJu8keVuVrvEWvz5CtbFYIA/uEKn/ANuYOBrrp29PIVCja5HFHXxR9f8APWvZ9rLIRnkIt/xF1t4mx7u+qnjtdlqyS+mS8e8MqHL0zDvWRSD9POo15I5ZZC84jZrAEqTYLY6EcLm3tX2cQ5BEbq4GmlmB/Ly9qreMJ6UgmxHHzsLj9K7jjb6F36LE2OxOGZXEuZQbo4OZfQnUHw0r72HvRPE4kLkgm5AAFjc38+/XvrS2VhneKdGzFTD0qi3HIwNx8vnWklXTM16ZS6pe0de2Vv8AYSZAuJvG9+1kuAPY1Td95ojiAsEnSRAXzA3GZu1w0HZXQWqsoKyRLcgd5q6MKl7K6yNrRO7FkFgqOYpyeq5PUcHjG4Og4aHh38jWttHEOzZZFUMpIJCBWP4rAXqYx2yM7F4VQomRY40YF5lN7u2twe8nv8KjNuADEOocuFIALG5AA7JPPL2b87VfLTezPXpEvuRhOknUd5UfO5+Q+ddyFct+FuEBkDW7IZj8lH611Kseet2zTgnUClKVSXClKUApStfaGKEUbyNwVSf7D1OlEtnG9LZz34i45ppxBGC3RC5Ci/WIv8lt7mqDjFKdVgQTrYgg25cf80FWaEyvHPKpvNI+U2PWVSc8jW42PVHvXmJmjDL0lmCR9GJiOkUSk5yD/MFU5R616ifBKf6PLS+Snb+ytYfaUydmRwO69x7HSvMbtSWXR3JA4KLAedhYXqaOz1mxghlyxsBYmJdH4vmA4L1DqT3VCrh42kcCTJGCcpYEki9gLLxNqkmmSaZpXoBUpPsNw6rHaQMgcMOqMpJFzm4ajnWpisG8bZHWzWBtxuDwItxqSpMjxZrFRVt3DcwrJKAOucgv/KurWPixt+WqmaueD3hTDwrh5sOFaNbFSLNc6km44kljx51m8t6jS+zV4q/ltkVvJvArvLGYIiuXKGyDMkjA2ZWABGgJt92qxK9l538P0rWfFO8jAk5MxYA9/AH2J9zU/udgenx0KFcygliPwglT5B8hPgDVeFucbbJ5UqtJHm2N1MThrZ8jEgGynUX7wQKgmltowsa/ReNwYMTJMel6oFmAy3HA243va5vVZ3n3DgbD9JEgWVVuQOD8yLcjxsR4VUvIpdljwJnGxKO+vhjf7NxVow2FSAmSRFZFN7OAQw/lsf0qs4vEmR2chVzMWsosoub2UcgKux5lZXeHga0sCcxavEgXkeJ1PG3jVpl2PHDhelnBEkg/dLfUdxPnx8BWpsfYLzRSzMVSNFPWYdojkLfWu8pZDVI6dsPamzxB0UUsdjlBzdVyFtlHWAJ8vE1mk3YwctzD0f3lIB8RYcj7VxYW8a2cLM0ZBjkZD91iv0qp+N73LLvyEvTReNr7vRIkrGAIqI3XuyjNY5bAk31twJ8hVZ3eiJlLq+ToUaUuVzWC2Gg5kkgUx23cXNH0UszSR3Bs1jqOGtr+9Z93oggedpCojsGVFDMwe4sQ3Vy6cTperYmpl8mU5Lmn6MBw8sjSORlcqZj9nMvElB5EnTkDWnGKn9pbaDRkpIHdwUZmjyyBDrluGK25aAG1RWzYc0ijxv7a/pVqfrZTXejrvw1weSF27yF/5Rc/NquNRO62G6PCxDmVzH83W+hFS1ec3t7PQS0tClKVw6KUpQCoDfiBnwjBf5lJ8Rcae9qn6xYqAOjIeDAj/wDa7L4tMjc8paOE4vByLxU+mv0rUgxskV8jZb8RYEacNCK6PtDdjEC5VVf8La+zWqsbS2e6fxYnXxZDb3taty8jfaMC8dz0QmB2z0eYtGHZgwZySHIcWOvlzr42fiIRYsWikV8yuozaaWUjvFuPO9ZpcGh4D2Naj4DuqSyQzvGkScsoxcpmBUtnAMMjBboAuWxvzIa4HCpYYqI9K8ZYJdYITCl2jVAHLa8mZiO82qmvgmHKvIJ5IuwzJ32JF/Ou6T6Y5a7J3eDEBMbHfrdEYhI5AOfKQzMQOdja3hV42jPs/FZpJHhbMF1d8rLbUXGh5cK5GSe818s3eL1HJhVpb+iePK4b0Z9rzpJPJJGuVGbqi1uqAALjkSBc+JNdB+EOx1RWxbkAyZkjvwspXM3nmzL+WuasRa1WLY++c0MaxFIpY0FlVwerqToVI1ueJBqGXG+HGSeK1y3R2SOUyuFQ2TiWHFteye7/AHrfxxtGxAJsLgDibchXNNjfETDrI0ksMqMwAORw68FGgbLbRRwv86uGG32wUqnLiEU24SdTX81hWJ4r1po185b9HD969pPJKykWUMbC1vet/cjYqyM2ImsIIdTfgzDWx8BxPoK0d7GDYqQqQVzaFTca66H1t6V422ZDhlwwssYNzYWLHj1qtw46U6Ks2ROi7K+E2o5DJKGRTYgkBRcea6/p4Vk2tsyPFRph8PPGixadGNbkcM1je41+tVjCbwrDguhgUrK5PSyG3iBl/LYe9SuyMMuzsMcTKB+0Si0SH7IOuvieJ9qsca/0VqiHxW5GLS9lVwOaMPobGq8VtxqSTbWIDMwmcFrk2Jtr4VpBebH+5q7fFborfvoxrW3s/GvC+eNsrWI5G4PEEHQjwNYQ47q2IoVbhoah80/Zx467Rnx20GmILJGpHNEC5r/zW0JqS3WwfSSgcyVUfnNvpeoULbQ1f/hns8mZGI0AZ/8Al6g+Z+VWZXxx+iGJOsh1dFAAA4AWHpX1SleeegKUpQClKUApSlAK8tXtKAjMbsDDS9uGMk8wMp91sag8Z8P8O38N5I/UMP6hf51b6V3bOaRzPG/Dydf4ckb+d0P6j51A47drFRjr4d7d6jOP6Ca7VSpK2ReNM/PEmHW5BFj3cx5isT4IEcda/QmLwUcotJGjj76g/UVBYzcbBve0ZjJ5xsR8jdflU1maK3hRxF8EfA1jkwxHEV1TGfDT/hYj0kX/ALlI/wCmoPGbj4xP9NZAOcbA/JrH5VavI/sqeBlBMdeFasWKwLxn97Eyf/IhW/lca+labYVDw0q1ZZZW4pEOUrzLUm+A7jWB8Gw5VJVLIvZs7sdAMQjYg2jW7cL3YaqD4XpvLtlsVMXN8o0Re4f3NaDRkca+ctd4rex8nrR8KtXLcfc39udnlJWCM200LnjlB5ADifGqgBXX/hJtOM4doLgSK7NbmQ2tx32Nx7Vn8iXpMu8elvRYcNudgUFhhYT4sgY+7XNRG3vh5h5FLYdRDKOAXsN4EcvMVdKxYnELGpdyFUC5JrIbD8+7VgKsLizWIYeKmxrqfw1wOSN2PLKg9Bmb5ke1c9xuIGJxpdR1TIW9Llq7Buth8mGTva7n8xuPlar8u1MyzNg06ql0S1KUqg0ilKUApSlAKUpQClKUApSlAKUpQClKUApSlAeMt9DUTjd2MJLcvh47niVGUnzKWJqXpQFKxnw4gb+HJLGe4kMB7gH51B434d4lf4ckUg8bqfY3HzrqNKkrZBxLOI47YGKjH7zDyWH8ozj3S4qIaNL6jzA0NfoWtbGbPilFpY0cffUH6iprKyDwpnAWwCHsm3nX3BgJUYPG1mHAqSCK67i9wsG9yqNGTzjYj5NdR7VE4j4esv8ACxHkJF+rKf8AtqXz0V/jorUW+W0Y1sSGtzKgn3FQe1t4MTiNJZGI/l4D2FXHEbs4uP8A0xJ4owPyNj8qh8ZDl/ixMn40I+orsZknviQyYba1yZHbq4YtIbcSAo82IH967nFGFUKOAAA8hpXNtyMGpxC5RovXNvAafO1dMqvLfOtl+COEaFKUqsuFKUoBSlKAUpXlAe0pSgFKUoBSlKAUpSgFKUoBSlKAUpSgFKUoBSlKAV4ygixFx417SgNbD4CJGLJGisRYlVAv52rZpSgFKUoBSlKAUpSgFKUoBSlKAUpSgFKU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47" y="2830286"/>
            <a:ext cx="2330923" cy="213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 descr="http://ecx.images-amazon.com/images/I/71P6mRIIJjL._SX425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4" y="1262364"/>
            <a:ext cx="2088923" cy="15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「I2C module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5" y="4482838"/>
            <a:ext cx="1765272" cy="198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http://scruss.com/wordpress/wp-content/uploads/2012/12/sku_104299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300172"/>
            <a:ext cx="3502025" cy="350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http://4tronix.co.uk/store/resources/image/18/7d/a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4" t="1510" b="22908"/>
          <a:stretch/>
        </p:blipFill>
        <p:spPr bwMode="auto">
          <a:xfrm>
            <a:off x="6982972" y="1414953"/>
            <a:ext cx="1769027" cy="126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http://www.embeddedadventures.com/images/uploaded_images/MOD-1022_5_6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492" y="2830286"/>
            <a:ext cx="2171985" cy="144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23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14431</TotalTime>
  <Words>503</Words>
  <Application>Microsoft Office PowerPoint</Application>
  <PresentationFormat>如螢幕大小 (4:3)</PresentationFormat>
  <Paragraphs>105</Paragraphs>
  <Slides>43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4" baseType="lpstr">
      <vt:lpstr>Office 佈景主題</vt:lpstr>
      <vt:lpstr>Maker : App inventor 2 with Raspberry Pi + Python</vt:lpstr>
      <vt:lpstr>Raspberry Pi ?</vt:lpstr>
      <vt:lpstr>Raspberry Pi for ?</vt:lpstr>
      <vt:lpstr>PowerPoint 簡報</vt:lpstr>
      <vt:lpstr>Raspberry Pi</vt:lpstr>
      <vt:lpstr>Raspberry Pi Cluster  </vt:lpstr>
      <vt:lpstr>Raspberry Pi 2 Hardware</vt:lpstr>
      <vt:lpstr>Why Raspberry Pi 2 So Important </vt:lpstr>
      <vt:lpstr>Integrate The Module </vt:lpstr>
      <vt:lpstr>Control Basic Device</vt:lpstr>
      <vt:lpstr>Build the SYSTEM</vt:lpstr>
      <vt:lpstr>Make the Application</vt:lpstr>
      <vt:lpstr>Somewhere in Taiwan…</vt:lpstr>
      <vt:lpstr>Makers in Lab…</vt:lpstr>
      <vt:lpstr>Bread With Butter….</vt:lpstr>
      <vt:lpstr>In Lab, How to do?</vt:lpstr>
      <vt:lpstr>Laser Focus on Butter</vt:lpstr>
      <vt:lpstr>Butter Spread on Bread</vt:lpstr>
      <vt:lpstr>Different Butter … Multi-Layer</vt:lpstr>
      <vt:lpstr>To Achieve The Goal M.L.B.B. (Multi-Layer Butter Bread)</vt:lpstr>
      <vt:lpstr>What we can control?</vt:lpstr>
      <vt:lpstr>Maker From Desktop – in Lab</vt:lpstr>
      <vt:lpstr>Maker From Desktop – in Lab</vt:lpstr>
      <vt:lpstr>PLC &amp; Modbus – in Industry Way</vt:lpstr>
      <vt:lpstr>Replaced by Raspberry Pi</vt:lpstr>
      <vt:lpstr>All Done by “Python”</vt:lpstr>
      <vt:lpstr>噴灑奶油: GPIO +脈衝雷射</vt:lpstr>
      <vt:lpstr>奶油切換—移動奶油 GPIO + Relay +馬達</vt:lpstr>
      <vt:lpstr>奶油切換--奶油位置偵測 GPIO+光遮斷器</vt:lpstr>
      <vt:lpstr>UART + RS232 + Modbus</vt:lpstr>
      <vt:lpstr>The SYSTEM….</vt:lpstr>
      <vt:lpstr>Rasp Pi I/O 子板</vt:lpstr>
      <vt:lpstr>Rasp Pi I/O 子板</vt:lpstr>
      <vt:lpstr>Raspberry Pi System</vt:lpstr>
      <vt:lpstr>Raspberry Pi System</vt:lpstr>
      <vt:lpstr>Bluetooth module &amp;  Raspberry Pi</vt:lpstr>
      <vt:lpstr>Switch There…</vt:lpstr>
      <vt:lpstr>blog.ittraining.com.tw</vt:lpstr>
      <vt:lpstr>Python</vt:lpstr>
      <vt:lpstr>Prepare Raspberry Pi Linux</vt:lpstr>
      <vt:lpstr>PowerPoint 簡報</vt:lpstr>
      <vt:lpstr>The Next ….</vt:lpstr>
      <vt:lpstr>ObjC  iOS Framework  APP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MAYZ</dc:creator>
  <cp:lastModifiedBy>onionys</cp:lastModifiedBy>
  <cp:revision>206</cp:revision>
  <dcterms:created xsi:type="dcterms:W3CDTF">2015-03-03T09:58:42Z</dcterms:created>
  <dcterms:modified xsi:type="dcterms:W3CDTF">2015-07-31T02:12:54Z</dcterms:modified>
</cp:coreProperties>
</file>